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0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5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4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5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5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6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2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1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 title="closing remarks"/>
          <p:cNvSpPr txBox="1"/>
          <p:nvPr/>
        </p:nvSpPr>
        <p:spPr>
          <a:xfrm>
            <a:off x="64008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Brush Script MT" pitchFamily="66" charset="0"/>
              </a:rPr>
              <a:t>Closing Remarks</a:t>
            </a:r>
            <a:endParaRPr lang="en-US" sz="5400" b="1" dirty="0">
              <a:solidFill>
                <a:srgbClr val="0070C0"/>
              </a:solidFill>
              <a:latin typeface="Brush Script MT" pitchFamily="66" charset="0"/>
            </a:endParaRPr>
          </a:p>
        </p:txBody>
      </p:sp>
      <p:sp>
        <p:nvSpPr>
          <p:cNvPr id="4" name="Content Placeholder 2" descr="South plantation high school solar knights" title="Commissioner Kiar and school"/>
          <p:cNvSpPr txBox="1">
            <a:spLocks/>
          </p:cNvSpPr>
          <p:nvPr/>
        </p:nvSpPr>
        <p:spPr>
          <a:xfrm>
            <a:off x="302664" y="1304330"/>
            <a:ext cx="85344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0070C0"/>
                </a:solidFill>
              </a:rPr>
              <a:t>Broward County </a:t>
            </a:r>
            <a:r>
              <a:rPr lang="en-US" sz="3000" b="1" dirty="0" smtClean="0">
                <a:solidFill>
                  <a:srgbClr val="0070C0"/>
                </a:solidFill>
              </a:rPr>
              <a:t>Commissioner Martin David </a:t>
            </a:r>
            <a:r>
              <a:rPr lang="en-US" sz="3000" b="1" dirty="0" err="1" smtClean="0">
                <a:solidFill>
                  <a:srgbClr val="0070C0"/>
                </a:solidFill>
              </a:rPr>
              <a:t>Kiar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r>
              <a:rPr lang="en-US" sz="3000" dirty="0" smtClean="0">
                <a:solidFill>
                  <a:srgbClr val="0070C0"/>
                </a:solidFill>
              </a:rPr>
              <a:t>South Plantation High School </a:t>
            </a:r>
            <a:r>
              <a:rPr lang="en-US" sz="3000" b="1" dirty="0" smtClean="0">
                <a:solidFill>
                  <a:srgbClr val="0070C0"/>
                </a:solidFill>
              </a:rPr>
              <a:t>Solar Knights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solar car" title="solar knigh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964" y="2514600"/>
            <a:ext cx="5257800" cy="348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C34D11962124BB605263B14901E48" ma:contentTypeVersion="1" ma:contentTypeDescription="Create a new document." ma:contentTypeScope="" ma:versionID="0f277a4b08256304fef49638dad19bc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d109c30406401b702de0f04961781b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22B716-3CB5-4BFA-98EB-57D8BC4D5703}"/>
</file>

<file path=customXml/itemProps2.xml><?xml version="1.0" encoding="utf-8"?>
<ds:datastoreItem xmlns:ds="http://schemas.openxmlformats.org/officeDocument/2006/customXml" ds:itemID="{6F6CC382-6C6E-4571-9685-3DD91204430F}"/>
</file>

<file path=customXml/itemProps3.xml><?xml version="1.0" encoding="utf-8"?>
<ds:datastoreItem xmlns:ds="http://schemas.openxmlformats.org/officeDocument/2006/customXml" ds:itemID="{248C7547-8C76-4DEC-B063-4D2B44851265}"/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Broward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Solar Fest</dc:title>
  <dc:creator>sstrauss</dc:creator>
  <cp:lastModifiedBy>sstrauss</cp:lastModifiedBy>
  <cp:revision>20</cp:revision>
  <dcterms:created xsi:type="dcterms:W3CDTF">2013-01-22T19:39:48Z</dcterms:created>
  <dcterms:modified xsi:type="dcterms:W3CDTF">2013-02-01T19:58:08Z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0x0101009CFC34D11962124BB605263B14901E48</vt:lpwstr>
  </property>
</Properties>
</file>