
<file path=[Content_Types].xml><?xml version="1.0" encoding="utf-8"?>
<Types xmlns="http://schemas.openxmlformats.org/package/2006/content-types">
  <Override PartName="/ppt/slides/slide47.xml" ContentType="application/vnd.openxmlformats-officedocument.presentationml.slide+xml"/>
  <Override PartName="/ppt/theme/theme5.xml" ContentType="application/vnd.openxmlformats-officedocument.them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7.xml" ContentType="application/vnd.openxmlformats-officedocument.presentationml.notesSlide+xml"/>
  <Override PartName="/ppt/charts/chart3.xml" ContentType="application/vnd.openxmlformats-officedocument.drawingml.chart+xml"/>
  <Override PartName="/ppt/diagrams/data2.xml" ContentType="application/vnd.openxmlformats-officedocument.drawingml.diagramData+xml"/>
  <Override PartName="/ppt/slideLayouts/slideLayout87.xml" ContentType="application/vnd.openxmlformats-officedocument.presentationml.slideLayout+xml"/>
  <Override PartName="/ppt/theme/theme10.xml" ContentType="application/vnd.openxmlformats-officedocument.theme+xml"/>
  <Default Extension="png" ContentType="image/png"/>
  <Override PartName="/ppt/slides/slide19.xml" ContentType="application/vnd.openxmlformats-officedocument.presentationml.slide+xml"/>
  <Override PartName="/ppt/slides/slide66.xml" ContentType="application/vnd.openxmlformats-officedocument.presentationml.slide+xml"/>
  <Override PartName="/ppt/slideLayouts/slideLayout118.xml" ContentType="application/vnd.openxmlformats-officedocument.presentationml.slideLayout+xml"/>
  <Override PartName="/ppt/slideLayouts/slideLayout16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Default Extension="emf" ContentType="image/x-emf"/>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s/slide22.xml" ContentType="application/vnd.openxmlformats-officedocument.presentationml.slide+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137.xml" ContentType="application/vnd.openxmlformats-officedocument.presentationml.slideLayout+xml"/>
  <Override PartName="/ppt/diagrams/colors1.xml" ContentType="application/vnd.openxmlformats-officedocument.drawingml.diagramColors+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s/slide16.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s/slide41.xml" ContentType="application/vnd.openxmlformats-officedocument.presentationml.slide+xml"/>
  <Override PartName="/ppt/slideLayouts/slideLayout140.xml" ContentType="application/vnd.openxmlformats-officedocument.presentationml.slideLayout+xml"/>
  <Override PartName="/ppt/slideLayouts/slideLayout4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slides/slide46.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charts/chart2.xml" ContentType="application/vnd.openxmlformats-officedocument.drawingml.chart+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diagrams/quickStyle2.xml" ContentType="application/vnd.openxmlformats-officedocument.drawingml.diagramStyle+xml"/>
  <Override PartName="/customXml/itemProps1.xml" ContentType="application/vnd.openxmlformats-officedocument.customXmlProperties+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Default Extension="wdp" ContentType="image/vnd.ms-photo"/>
  <Override PartName="/ppt/slides/slide40.xml" ContentType="application/vnd.openxmlformats-officedocument.presentationml.slide+xml"/>
  <Override PartName="/ppt/slideLayouts/slideLayout50.xml" ContentType="application/vnd.openxmlformats-officedocument.presentationml.slideLayout+xml"/>
  <Default Extension="gif" ContentType="image/gif"/>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notesSlides/notesSlide8.xml" ContentType="application/vnd.openxmlformats-officedocument.presentationml.notesSlide+xml"/>
  <Override PartName="/ppt/notesSlides/notesSlide20.xml" ContentType="application/vnd.openxmlformats-officedocument.presentationml.notesSlide+xml"/>
  <Override PartName="/ppt/diagrams/layout2.xml" ContentType="application/vnd.openxmlformats-officedocument.drawingml.diagramLayout+xml"/>
  <Override PartName="/ppt/slideLayouts/slideLayout99.xml" ContentType="application/vnd.openxmlformats-officedocument.presentationml.slideLayout+xml"/>
  <Override PartName="/ppt/charts/chart4.xml" ContentType="application/vnd.openxmlformats-officedocument.drawingml.chart+xml"/>
  <Override PartName="/ppt/slides/slide78.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Default Extension="rels" ContentType="application/vnd.openxmlformats-package.relationships+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Layouts/slideLayout14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drawings/drawing1.xml" ContentType="application/vnd.openxmlformats-officedocument.drawingml.chartshapes+xml"/>
  <Override PartName="/ppt/notesSlides/notesSlide19.xml" ContentType="application/vnd.openxmlformats-officedocument.presentationml.notesSlide+xml"/>
  <Override PartName="/ppt/diagrams/drawing1.xml" ContentType="application/vnd.ms-office.drawingml.diagramDrawing+xml"/>
  <Default Extension="jpeg" ContentType="image/jpeg"/>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diagrams/quickStyle1.xml" ContentType="application/vnd.openxmlformats-officedocument.drawingml.diagramStyl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theme/theme13.xml" ContentType="application/vnd.openxmlformats-officedocument.theme+xml"/>
  <Default Extension="jpg" ContentType="image/jpeg"/>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135.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Override1.xml" ContentType="application/vnd.openxmlformats-officedocument.themeOverride+xml"/>
  <Override PartName="/ppt/tableStyles.xml" ContentType="application/vnd.openxmlformats-officedocument.presentationml.tableStyles+xml"/>
  <Override PartName="/ppt/diagrams/layout1.xml" ContentType="application/vnd.openxmlformats-officedocument.drawingml.diagramLayout+xml"/>
  <Override PartName="/ppt/slides/slide77.xml" ContentType="application/vnd.openxmlformats-officedocument.presentationml.slide+xml"/>
  <Override PartName="/ppt/slideLayouts/slideLayout98.xml" ContentType="application/vnd.openxmlformats-officedocument.presentationml.slideLayout+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customXml/itemProps2.xml" ContentType="application/vnd.openxmlformats-officedocument.customXmlProperties+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presentation.xml" ContentType="application/vnd.openxmlformats-officedocument.presentationml.presentation.main+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Layouts/slideLayout10.xml" ContentType="application/vnd.openxmlformats-officedocument.presentationml.slideLayout+xml"/>
  <Override PartName="/ppt/slides/slide49.xml" ContentType="application/vnd.openxmlformats-officedocument.presentationml.slide+xml"/>
  <Override PartName="/ppt/theme/theme7.xml" ContentType="application/vnd.openxmlformats-officedocument.them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Default Extension="wmf" ContentType="image/x-wmf"/>
  <Override PartName="/ppt/slides/slide2.xml" ContentType="application/vnd.openxmlformats-officedocument.presentationml.slide+xml"/>
  <Override PartName="/ppt/slides/slide52.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notesSlides/notesSlide18.xml" ContentType="application/vnd.openxmlformats-officedocument.presentationml.notes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2" r:id="rId4"/>
    <p:sldMasterId id="2147483695" r:id="rId5"/>
    <p:sldMasterId id="2147483719" r:id="rId6"/>
    <p:sldMasterId id="2147483738" r:id="rId7"/>
    <p:sldMasterId id="2147483755" r:id="rId8"/>
    <p:sldMasterId id="2147483767" r:id="rId9"/>
    <p:sldMasterId id="2147483796" r:id="rId10"/>
    <p:sldMasterId id="2147483808" r:id="rId11"/>
    <p:sldMasterId id="2147483826" r:id="rId12"/>
  </p:sldMasterIdLst>
  <p:notesMasterIdLst>
    <p:notesMasterId r:id="rId94"/>
  </p:notesMasterIdLst>
  <p:sldIdLst>
    <p:sldId id="257" r:id="rId13"/>
    <p:sldId id="258" r:id="rId14"/>
    <p:sldId id="316" r:id="rId15"/>
    <p:sldId id="317" r:id="rId16"/>
    <p:sldId id="318" r:id="rId17"/>
    <p:sldId id="319" r:id="rId18"/>
    <p:sldId id="320" r:id="rId19"/>
    <p:sldId id="321" r:id="rId20"/>
    <p:sldId id="322" r:id="rId21"/>
    <p:sldId id="323" r:id="rId22"/>
    <p:sldId id="324" r:id="rId23"/>
    <p:sldId id="325" r:id="rId24"/>
    <p:sldId id="326" r:id="rId25"/>
    <p:sldId id="327" r:id="rId26"/>
    <p:sldId id="328" r:id="rId27"/>
    <p:sldId id="329" r:id="rId28"/>
    <p:sldId id="330" r:id="rId29"/>
    <p:sldId id="331" r:id="rId30"/>
    <p:sldId id="332" r:id="rId31"/>
    <p:sldId id="333" r:id="rId32"/>
    <p:sldId id="334" r:id="rId33"/>
    <p:sldId id="335" r:id="rId34"/>
    <p:sldId id="336" r:id="rId35"/>
    <p:sldId id="337" r:id="rId36"/>
    <p:sldId id="338" r:id="rId37"/>
    <p:sldId id="339" r:id="rId38"/>
    <p:sldId id="340" r:id="rId39"/>
    <p:sldId id="341" r:id="rId40"/>
    <p:sldId id="342" r:id="rId41"/>
    <p:sldId id="343" r:id="rId42"/>
    <p:sldId id="344" r:id="rId43"/>
    <p:sldId id="345" r:id="rId44"/>
    <p:sldId id="346" r:id="rId45"/>
    <p:sldId id="347" r:id="rId46"/>
    <p:sldId id="348" r:id="rId47"/>
    <p:sldId id="349" r:id="rId48"/>
    <p:sldId id="350" r:id="rId49"/>
    <p:sldId id="351" r:id="rId50"/>
    <p:sldId id="352" r:id="rId51"/>
    <p:sldId id="353" r:id="rId52"/>
    <p:sldId id="274" r:id="rId53"/>
    <p:sldId id="277" r:id="rId54"/>
    <p:sldId id="278" r:id="rId55"/>
    <p:sldId id="279" r:id="rId56"/>
    <p:sldId id="280" r:id="rId57"/>
    <p:sldId id="281" r:id="rId58"/>
    <p:sldId id="282" r:id="rId59"/>
    <p:sldId id="283" r:id="rId60"/>
    <p:sldId id="284" r:id="rId61"/>
    <p:sldId id="285" r:id="rId62"/>
    <p:sldId id="286" r:id="rId63"/>
    <p:sldId id="287" r:id="rId64"/>
    <p:sldId id="275" r:id="rId65"/>
    <p:sldId id="288" r:id="rId66"/>
    <p:sldId id="289" r:id="rId67"/>
    <p:sldId id="290" r:id="rId68"/>
    <p:sldId id="291" r:id="rId69"/>
    <p:sldId id="292" r:id="rId70"/>
    <p:sldId id="293" r:id="rId71"/>
    <p:sldId id="294" r:id="rId72"/>
    <p:sldId id="295" r:id="rId73"/>
    <p:sldId id="296" r:id="rId74"/>
    <p:sldId id="297" r:id="rId75"/>
    <p:sldId id="298" r:id="rId76"/>
    <p:sldId id="299" r:id="rId77"/>
    <p:sldId id="276" r:id="rId78"/>
    <p:sldId id="300" r:id="rId79"/>
    <p:sldId id="301" r:id="rId80"/>
    <p:sldId id="302" r:id="rId81"/>
    <p:sldId id="303" r:id="rId82"/>
    <p:sldId id="304" r:id="rId83"/>
    <p:sldId id="305" r:id="rId84"/>
    <p:sldId id="306" r:id="rId85"/>
    <p:sldId id="307" r:id="rId86"/>
    <p:sldId id="308" r:id="rId87"/>
    <p:sldId id="309" r:id="rId88"/>
    <p:sldId id="310" r:id="rId89"/>
    <p:sldId id="311" r:id="rId90"/>
    <p:sldId id="312" r:id="rId91"/>
    <p:sldId id="313" r:id="rId92"/>
    <p:sldId id="314" r:id="rId9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presProps" Target="presProps.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notesMaster" Target="notesMasters/notesMaster1.xml"/><Relationship Id="rId99" Type="http://schemas.openxmlformats.org/officeDocument/2006/relationships/customXml" Target="../customXml/item1.xml"/><Relationship Id="rId101" Type="http://schemas.openxmlformats.org/officeDocument/2006/relationships/customXml" Target="../customXml/item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customXml" Target="../customXml/item2.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tableStyles" Target="tableStyles.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kyle.rudzinski\Desktop\2011%20benchmark%20PV%20system%20prices%20(Waterfalls)-04.25.12.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C:\Documents%20and%20Settings\dfeldman\My%20Documents\Research\BOS%20Costs\System%20Costs,%202010%20and%20SunShot-04.21.11.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oleObject" Target="file:///C:\Documents%20and%20Settings\victor.kane\Local%20Settings\Temporary%20Internet%20Files\Content.Outlook\YCDXWHMD\Incubator%20Histograms_SEC%20and%20other%20funding%20only%2011-26-12.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Documents%20and%20Settings\Joshua.Huneycutt\My%20Documents\My%20Received%20Files\numbers_plot.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Documents%20and%20Settings\Joshua.Huneycutt\My%20Documents\My%20Received%20Files\numbers_plot.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Documents%20and%20Settings\Joshua.Huneycutt\My%20Documents\My%20Received%20Files\numbers_plo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11024537685894889"/>
          <c:y val="7.0460415992817424E-2"/>
          <c:w val="0.83253575803617219"/>
          <c:h val="0.88919121684488645"/>
        </c:manualLayout>
      </c:layout>
      <c:barChart>
        <c:barDir val="col"/>
        <c:grouping val="stacked"/>
        <c:varyColors val="0"/>
        <c:ser>
          <c:idx val="9"/>
          <c:order val="0"/>
          <c:tx>
            <c:strRef>
              <c:f>Sheet1!$M$70</c:f>
              <c:strCache>
                <c:ptCount val="1"/>
                <c:pt idx="0">
                  <c:v>SunShot Goal</c:v>
                </c:pt>
              </c:strCache>
            </c:strRef>
          </c:tx>
          <c:spPr>
            <a:noFill/>
            <a:ln>
              <a:noFill/>
            </a:ln>
          </c:spPr>
          <c:invertIfNegative val="0"/>
          <c:dLbls>
            <c:delete val="1"/>
          </c:dLbls>
          <c:cat>
            <c:strRef>
              <c:f>Sheet1!$N$60:$U$60</c:f>
              <c:strCache>
                <c:ptCount val="8"/>
                <c:pt idx="0">
                  <c:v>2010 System Price</c:v>
                </c:pt>
                <c:pt idx="1">
                  <c:v>2011 Reductions</c:v>
                </c:pt>
                <c:pt idx="2">
                  <c:v>Power Electronics Cost Reductions</c:v>
                </c:pt>
                <c:pt idx="3">
                  <c:v>BOS Hardware Cost Reductions</c:v>
                </c:pt>
                <c:pt idx="4">
                  <c:v>BOS Non-Hardware Cost Reductions</c:v>
                </c:pt>
                <c:pt idx="5">
                  <c:v>Module Efficiency Improvements</c:v>
                </c:pt>
                <c:pt idx="6">
                  <c:v>Manufacturing Cost Reductions</c:v>
                </c:pt>
                <c:pt idx="7">
                  <c:v>SunShot Goal</c:v>
                </c:pt>
              </c:strCache>
            </c:strRef>
          </c:cat>
          <c:val>
            <c:numRef>
              <c:f>Sheet1!$N$70:$T$70</c:f>
              <c:numCache>
                <c:formatCode>"$"#,##0.00_);[Red]\("$"#,##0.00\)</c:formatCode>
                <c:ptCount val="7"/>
                <c:pt idx="1">
                  <c:v>2.7885730305795842</c:v>
                </c:pt>
                <c:pt idx="2">
                  <c:v>2.5985730305795838</c:v>
                </c:pt>
                <c:pt idx="3">
                  <c:v>2.4233830959849891</c:v>
                </c:pt>
                <c:pt idx="4">
                  <c:v>1.599999999999999</c:v>
                </c:pt>
                <c:pt idx="5">
                  <c:v>1.319499999999999</c:v>
                </c:pt>
                <c:pt idx="6">
                  <c:v>0.99999999999999967</c:v>
                </c:pt>
              </c:numCache>
            </c:numRef>
          </c:val>
        </c:ser>
        <c:ser>
          <c:idx val="0"/>
          <c:order val="1"/>
          <c:tx>
            <c:strRef>
              <c:f>Sheet1!$M$61</c:f>
              <c:strCache>
                <c:ptCount val="1"/>
                <c:pt idx="0">
                  <c:v>Module</c:v>
                </c:pt>
              </c:strCache>
            </c:strRef>
          </c:tx>
          <c:spPr>
            <a:solidFill>
              <a:schemeClr val="accent4">
                <a:lumMod val="75000"/>
              </a:schemeClr>
            </a:solidFill>
            <a:scene3d>
              <a:camera prst="orthographicFront"/>
              <a:lightRig rig="threePt" dir="t">
                <a:rot lat="0" lon="0" rev="1200000"/>
              </a:lightRig>
            </a:scene3d>
            <a:sp3d/>
          </c:spPr>
          <c:invertIfNegative val="0"/>
          <c:cat>
            <c:strRef>
              <c:f>Sheet1!$N$60:$U$60</c:f>
              <c:strCache>
                <c:ptCount val="8"/>
                <c:pt idx="0">
                  <c:v>2010 System Price</c:v>
                </c:pt>
                <c:pt idx="1">
                  <c:v>2011 Reductions</c:v>
                </c:pt>
                <c:pt idx="2">
                  <c:v>Power Electronics Cost Reductions</c:v>
                </c:pt>
                <c:pt idx="3">
                  <c:v>BOS Hardware Cost Reductions</c:v>
                </c:pt>
                <c:pt idx="4">
                  <c:v>BOS Non-Hardware Cost Reductions</c:v>
                </c:pt>
                <c:pt idx="5">
                  <c:v>Module Efficiency Improvements</c:v>
                </c:pt>
                <c:pt idx="6">
                  <c:v>Manufacturing Cost Reductions</c:v>
                </c:pt>
                <c:pt idx="7">
                  <c:v>SunShot Goal</c:v>
                </c:pt>
              </c:strCache>
            </c:strRef>
          </c:cat>
          <c:val>
            <c:numRef>
              <c:f>Sheet1!$N$61:$U$61</c:f>
              <c:numCache>
                <c:formatCode>"$"#,##0.00_);[Red]\("$"#,##0.00\)</c:formatCode>
                <c:ptCount val="8"/>
                <c:pt idx="0">
                  <c:v>1.9500000000000004</c:v>
                </c:pt>
                <c:pt idx="1">
                  <c:v>0.8500000000000002</c:v>
                </c:pt>
                <c:pt idx="7">
                  <c:v>0.5</c:v>
                </c:pt>
              </c:numCache>
            </c:numRef>
          </c:val>
        </c:ser>
        <c:ser>
          <c:idx val="3"/>
          <c:order val="2"/>
          <c:tx>
            <c:strRef>
              <c:f>Sheet1!$M$64</c:f>
              <c:strCache>
                <c:ptCount val="1"/>
                <c:pt idx="0">
                  <c:v>BOS Non-Hardware</c:v>
                </c:pt>
              </c:strCache>
            </c:strRef>
          </c:tx>
          <c:spPr>
            <a:solidFill>
              <a:srgbClr val="EB6E19"/>
            </a:solidFill>
          </c:spPr>
          <c:invertIfNegative val="0"/>
          <c:cat>
            <c:strRef>
              <c:f>Sheet1!$N$60:$U$60</c:f>
              <c:strCache>
                <c:ptCount val="8"/>
                <c:pt idx="0">
                  <c:v>2010 System Price</c:v>
                </c:pt>
                <c:pt idx="1">
                  <c:v>2011 Reductions</c:v>
                </c:pt>
                <c:pt idx="2">
                  <c:v>Power Electronics Cost Reductions</c:v>
                </c:pt>
                <c:pt idx="3">
                  <c:v>BOS Hardware Cost Reductions</c:v>
                </c:pt>
                <c:pt idx="4">
                  <c:v>BOS Non-Hardware Cost Reductions</c:v>
                </c:pt>
                <c:pt idx="5">
                  <c:v>Module Efficiency Improvements</c:v>
                </c:pt>
                <c:pt idx="6">
                  <c:v>Manufacturing Cost Reductions</c:v>
                </c:pt>
                <c:pt idx="7">
                  <c:v>SunShot Goal</c:v>
                </c:pt>
              </c:strCache>
            </c:strRef>
          </c:cat>
          <c:val>
            <c:numRef>
              <c:f>Sheet1!$N$64:$U$64</c:f>
              <c:numCache>
                <c:formatCode>"$"#,##0.00_);[Red]\("$"#,##0.00\)</c:formatCode>
                <c:ptCount val="8"/>
                <c:pt idx="0">
                  <c:v>1.2007409017010162</c:v>
                </c:pt>
                <c:pt idx="1">
                  <c:v>0.15735780571602598</c:v>
                </c:pt>
                <c:pt idx="7">
                  <c:v>0.22000000000000003</c:v>
                </c:pt>
              </c:numCache>
            </c:numRef>
          </c:val>
        </c:ser>
        <c:ser>
          <c:idx val="2"/>
          <c:order val="3"/>
          <c:tx>
            <c:strRef>
              <c:f>Sheet1!$M$63</c:f>
              <c:strCache>
                <c:ptCount val="1"/>
                <c:pt idx="0">
                  <c:v>BOS Hardware</c:v>
                </c:pt>
              </c:strCache>
            </c:strRef>
          </c:tx>
          <c:spPr>
            <a:solidFill>
              <a:srgbClr val="007662"/>
            </a:solidFill>
          </c:spPr>
          <c:invertIfNegative val="0"/>
          <c:dLbls>
            <c:dLbl>
              <c:idx val="0"/>
              <c:layout>
                <c:manualLayout>
                  <c:x val="-4.4014511619137973E-3"/>
                  <c:y val="0"/>
                </c:manualLayout>
              </c:layout>
              <c:dLblPos val="ctr"/>
              <c:showLegendKey val="0"/>
              <c:showVal val="1"/>
              <c:showCatName val="0"/>
              <c:showSerName val="0"/>
              <c:showPercent val="0"/>
              <c:showBubbleSize val="0"/>
            </c:dLbl>
            <c:dLbl>
              <c:idx val="1"/>
              <c:layout>
                <c:manualLayout>
                  <c:x val="-1.4680483891867698E-3"/>
                  <c:y val="-2.2610145457118872E-2"/>
                </c:manualLayout>
              </c:layout>
              <c:dLblPos val="ctr"/>
              <c:showLegendKey val="0"/>
              <c:showVal val="1"/>
              <c:showCatName val="0"/>
              <c:showSerName val="0"/>
              <c:showPercent val="0"/>
              <c:showBubbleSize val="0"/>
            </c:dLbl>
            <c:dLblPos val="ctr"/>
            <c:showLegendKey val="0"/>
            <c:showVal val="1"/>
            <c:showCatName val="0"/>
            <c:showSerName val="0"/>
            <c:showPercent val="0"/>
            <c:showBubbleSize val="0"/>
            <c:showLeaderLines val="0"/>
          </c:dLbls>
          <c:cat>
            <c:strRef>
              <c:f>Sheet1!$N$60:$U$60</c:f>
              <c:strCache>
                <c:ptCount val="8"/>
                <c:pt idx="0">
                  <c:v>2010 System Price</c:v>
                </c:pt>
                <c:pt idx="1">
                  <c:v>2011 Reductions</c:v>
                </c:pt>
                <c:pt idx="2">
                  <c:v>Power Electronics Cost Reductions</c:v>
                </c:pt>
                <c:pt idx="3">
                  <c:v>BOS Hardware Cost Reductions</c:v>
                </c:pt>
                <c:pt idx="4">
                  <c:v>BOS Non-Hardware Cost Reductions</c:v>
                </c:pt>
                <c:pt idx="5">
                  <c:v>Module Efficiency Improvements</c:v>
                </c:pt>
                <c:pt idx="6">
                  <c:v>Manufacturing Cost Reductions</c:v>
                </c:pt>
                <c:pt idx="7">
                  <c:v>SunShot Goal</c:v>
                </c:pt>
              </c:strCache>
            </c:strRef>
          </c:cat>
          <c:val>
            <c:numRef>
              <c:f>Sheet1!$N$63:$U$63</c:f>
              <c:numCache>
                <c:formatCode>"$"#,##0.00_);[Red]\("$"#,##0.00\)</c:formatCode>
                <c:ptCount val="8"/>
                <c:pt idx="0">
                  <c:v>0.36244302197701167</c:v>
                </c:pt>
                <c:pt idx="1">
                  <c:v>7.253087382416981E-3</c:v>
                </c:pt>
                <c:pt idx="7">
                  <c:v>0.18000000000000008</c:v>
                </c:pt>
              </c:numCache>
            </c:numRef>
          </c:val>
        </c:ser>
        <c:ser>
          <c:idx val="1"/>
          <c:order val="4"/>
          <c:tx>
            <c:strRef>
              <c:f>Sheet1!$M$62</c:f>
              <c:strCache>
                <c:ptCount val="1"/>
                <c:pt idx="0">
                  <c:v>Power Electronics</c:v>
                </c:pt>
              </c:strCache>
            </c:strRef>
          </c:tx>
          <c:spPr>
            <a:solidFill>
              <a:schemeClr val="accent3"/>
            </a:solidFill>
          </c:spPr>
          <c:invertIfNegative val="0"/>
          <c:dLbls>
            <c:dLbl>
              <c:idx val="0"/>
              <c:layout>
                <c:manualLayout>
                  <c:x val="-1.4671503873045976E-3"/>
                  <c:y val="-2.0580027494916764E-7"/>
                </c:manualLayout>
              </c:layout>
              <c:dLblPos val="ctr"/>
              <c:showLegendKey val="0"/>
              <c:showVal val="1"/>
              <c:showCatName val="0"/>
              <c:showSerName val="0"/>
              <c:showPercent val="0"/>
              <c:showBubbleSize val="0"/>
            </c:dLbl>
            <c:dLbl>
              <c:idx val="1"/>
              <c:delete val="1"/>
            </c:dLbl>
            <c:dLbl>
              <c:idx val="7"/>
              <c:layout>
                <c:manualLayout>
                  <c:x val="7.0423218590620798E-2"/>
                  <c:y val="-7.8411962758382289E-3"/>
                </c:manualLayout>
              </c:layout>
              <c:dLblPos val="ctr"/>
              <c:showLegendKey val="0"/>
              <c:showVal val="1"/>
              <c:showCatName val="0"/>
              <c:showSerName val="0"/>
              <c:showPercent val="0"/>
              <c:showBubbleSize val="0"/>
            </c:dLbl>
            <c:dLblPos val="ctr"/>
            <c:showLegendKey val="0"/>
            <c:showVal val="1"/>
            <c:showCatName val="0"/>
            <c:showSerName val="0"/>
            <c:showPercent val="0"/>
            <c:showBubbleSize val="0"/>
            <c:showLeaderLines val="0"/>
          </c:dLbls>
          <c:cat>
            <c:strRef>
              <c:f>Sheet1!$N$60:$U$60</c:f>
              <c:strCache>
                <c:ptCount val="8"/>
                <c:pt idx="0">
                  <c:v>2010 System Price</c:v>
                </c:pt>
                <c:pt idx="1">
                  <c:v>2011 Reductions</c:v>
                </c:pt>
                <c:pt idx="2">
                  <c:v>Power Electronics Cost Reductions</c:v>
                </c:pt>
                <c:pt idx="3">
                  <c:v>BOS Hardware Cost Reductions</c:v>
                </c:pt>
                <c:pt idx="4">
                  <c:v>BOS Non-Hardware Cost Reductions</c:v>
                </c:pt>
                <c:pt idx="5">
                  <c:v>Module Efficiency Improvements</c:v>
                </c:pt>
                <c:pt idx="6">
                  <c:v>Manufacturing Cost Reductions</c:v>
                </c:pt>
                <c:pt idx="7">
                  <c:v>SunShot Goal</c:v>
                </c:pt>
              </c:strCache>
            </c:strRef>
          </c:cat>
          <c:val>
            <c:numRef>
              <c:f>Sheet1!$N$62:$U$62</c:f>
              <c:numCache>
                <c:formatCode>"$"#,##0.00_);[Red]\("$"#,##0.00\)</c:formatCode>
                <c:ptCount val="8"/>
                <c:pt idx="0">
                  <c:v>0.29000000000000015</c:v>
                </c:pt>
                <c:pt idx="1">
                  <c:v>0</c:v>
                </c:pt>
                <c:pt idx="7">
                  <c:v>0.10000000000000002</c:v>
                </c:pt>
              </c:numCache>
            </c:numRef>
          </c:val>
        </c:ser>
        <c:ser>
          <c:idx val="4"/>
          <c:order val="5"/>
          <c:tx>
            <c:strRef>
              <c:f>Sheet1!$M$65</c:f>
              <c:strCache>
                <c:ptCount val="1"/>
                <c:pt idx="0">
                  <c:v>Power Electronics Cost Reductions</c:v>
                </c:pt>
              </c:strCache>
            </c:strRef>
          </c:tx>
          <c:spPr>
            <a:solidFill>
              <a:schemeClr val="accent3"/>
            </a:solidFill>
          </c:spPr>
          <c:invertIfNegative val="0"/>
          <c:dLbls>
            <c:dLbl>
              <c:idx val="2"/>
              <c:layout>
                <c:manualLayout>
                  <c:x val="0"/>
                  <c:y val="4.4432279361525287E-2"/>
                </c:manualLayout>
              </c:layout>
              <c:dLblPos val="ctr"/>
              <c:showLegendKey val="0"/>
              <c:showVal val="1"/>
              <c:showCatName val="0"/>
              <c:showSerName val="0"/>
              <c:showPercent val="0"/>
              <c:showBubbleSize val="0"/>
            </c:dLbl>
            <c:dLblPos val="ctr"/>
            <c:showLegendKey val="0"/>
            <c:showVal val="1"/>
            <c:showCatName val="0"/>
            <c:showSerName val="0"/>
            <c:showPercent val="0"/>
            <c:showBubbleSize val="0"/>
            <c:showLeaderLines val="0"/>
          </c:dLbls>
          <c:cat>
            <c:strRef>
              <c:f>Sheet1!$N$60:$U$60</c:f>
              <c:strCache>
                <c:ptCount val="8"/>
                <c:pt idx="0">
                  <c:v>2010 System Price</c:v>
                </c:pt>
                <c:pt idx="1">
                  <c:v>2011 Reductions</c:v>
                </c:pt>
                <c:pt idx="2">
                  <c:v>Power Electronics Cost Reductions</c:v>
                </c:pt>
                <c:pt idx="3">
                  <c:v>BOS Hardware Cost Reductions</c:v>
                </c:pt>
                <c:pt idx="4">
                  <c:v>BOS Non-Hardware Cost Reductions</c:v>
                </c:pt>
                <c:pt idx="5">
                  <c:v>Module Efficiency Improvements</c:v>
                </c:pt>
                <c:pt idx="6">
                  <c:v>Manufacturing Cost Reductions</c:v>
                </c:pt>
                <c:pt idx="7">
                  <c:v>SunShot Goal</c:v>
                </c:pt>
              </c:strCache>
            </c:strRef>
          </c:cat>
          <c:val>
            <c:numRef>
              <c:f>Sheet1!$N$65:$U$65</c:f>
              <c:numCache>
                <c:formatCode>General</c:formatCode>
                <c:ptCount val="8"/>
                <c:pt idx="2" formatCode="&quot;$&quot;#,##0.00_);[Red]\(&quot;$&quot;#,##0.00\)">
                  <c:v>0.19000000000000003</c:v>
                </c:pt>
              </c:numCache>
            </c:numRef>
          </c:val>
        </c:ser>
        <c:ser>
          <c:idx val="5"/>
          <c:order val="6"/>
          <c:tx>
            <c:strRef>
              <c:f>Sheet1!$M$66</c:f>
              <c:strCache>
                <c:ptCount val="1"/>
                <c:pt idx="0">
                  <c:v>BOS Hardware Cost Reductions</c:v>
                </c:pt>
              </c:strCache>
            </c:strRef>
          </c:tx>
          <c:spPr>
            <a:solidFill>
              <a:srgbClr val="007662"/>
            </a:solidFill>
          </c:spPr>
          <c:invertIfNegative val="0"/>
          <c:dLbls>
            <c:dLbl>
              <c:idx val="3"/>
              <c:layout>
                <c:manualLayout>
                  <c:x val="1.4670348636520543E-3"/>
                  <c:y val="4.9659606345234093E-2"/>
                </c:manualLayout>
              </c:layout>
              <c:dLblPos val="ctr"/>
              <c:showLegendKey val="0"/>
              <c:showVal val="1"/>
              <c:showCatName val="0"/>
              <c:showSerName val="0"/>
              <c:showPercent val="0"/>
              <c:showBubbleSize val="0"/>
            </c:dLbl>
            <c:dLblPos val="ctr"/>
            <c:showLegendKey val="0"/>
            <c:showVal val="1"/>
            <c:showCatName val="0"/>
            <c:showSerName val="0"/>
            <c:showPercent val="0"/>
            <c:showBubbleSize val="0"/>
            <c:showLeaderLines val="0"/>
          </c:dLbls>
          <c:cat>
            <c:strRef>
              <c:f>Sheet1!$N$60:$U$60</c:f>
              <c:strCache>
                <c:ptCount val="8"/>
                <c:pt idx="0">
                  <c:v>2010 System Price</c:v>
                </c:pt>
                <c:pt idx="1">
                  <c:v>2011 Reductions</c:v>
                </c:pt>
                <c:pt idx="2">
                  <c:v>Power Electronics Cost Reductions</c:v>
                </c:pt>
                <c:pt idx="3">
                  <c:v>BOS Hardware Cost Reductions</c:v>
                </c:pt>
                <c:pt idx="4">
                  <c:v>BOS Non-Hardware Cost Reductions</c:v>
                </c:pt>
                <c:pt idx="5">
                  <c:v>Module Efficiency Improvements</c:v>
                </c:pt>
                <c:pt idx="6">
                  <c:v>Manufacturing Cost Reductions</c:v>
                </c:pt>
                <c:pt idx="7">
                  <c:v>SunShot Goal</c:v>
                </c:pt>
              </c:strCache>
            </c:strRef>
          </c:cat>
          <c:val>
            <c:numRef>
              <c:f>Sheet1!$N$66:$U$66</c:f>
              <c:numCache>
                <c:formatCode>General</c:formatCode>
                <c:ptCount val="8"/>
                <c:pt idx="3" formatCode="&quot;$&quot;#,##0.00_);[Red]\(&quot;$&quot;#,##0.00\)">
                  <c:v>0.17518993459459462</c:v>
                </c:pt>
              </c:numCache>
            </c:numRef>
          </c:val>
        </c:ser>
        <c:ser>
          <c:idx val="6"/>
          <c:order val="7"/>
          <c:tx>
            <c:strRef>
              <c:f>Sheet1!$M$67</c:f>
              <c:strCache>
                <c:ptCount val="1"/>
                <c:pt idx="0">
                  <c:v>BOS Non-Hardware Cost Reductions</c:v>
                </c:pt>
              </c:strCache>
            </c:strRef>
          </c:tx>
          <c:spPr>
            <a:solidFill>
              <a:srgbClr val="EB6E19"/>
            </a:solidFill>
          </c:spPr>
          <c:invertIfNegative val="0"/>
          <c:cat>
            <c:strRef>
              <c:f>Sheet1!$N$60:$U$60</c:f>
              <c:strCache>
                <c:ptCount val="8"/>
                <c:pt idx="0">
                  <c:v>2010 System Price</c:v>
                </c:pt>
                <c:pt idx="1">
                  <c:v>2011 Reductions</c:v>
                </c:pt>
                <c:pt idx="2">
                  <c:v>Power Electronics Cost Reductions</c:v>
                </c:pt>
                <c:pt idx="3">
                  <c:v>BOS Hardware Cost Reductions</c:v>
                </c:pt>
                <c:pt idx="4">
                  <c:v>BOS Non-Hardware Cost Reductions</c:v>
                </c:pt>
                <c:pt idx="5">
                  <c:v>Module Efficiency Improvements</c:v>
                </c:pt>
                <c:pt idx="6">
                  <c:v>Manufacturing Cost Reductions</c:v>
                </c:pt>
                <c:pt idx="7">
                  <c:v>SunShot Goal</c:v>
                </c:pt>
              </c:strCache>
            </c:strRef>
          </c:cat>
          <c:val>
            <c:numRef>
              <c:f>Sheet1!$N$67:$U$67</c:f>
              <c:numCache>
                <c:formatCode>General</c:formatCode>
                <c:ptCount val="8"/>
                <c:pt idx="4" formatCode="&quot;$&quot;#,##0.00_);[Red]\(&quot;$&quot;#,##0.00\)">
                  <c:v>0.82338309598498949</c:v>
                </c:pt>
              </c:numCache>
            </c:numRef>
          </c:val>
        </c:ser>
        <c:ser>
          <c:idx val="7"/>
          <c:order val="8"/>
          <c:tx>
            <c:strRef>
              <c:f>Sheet1!$M$68</c:f>
              <c:strCache>
                <c:ptCount val="1"/>
                <c:pt idx="0">
                  <c:v>Module Efficiency Improvements</c:v>
                </c:pt>
              </c:strCache>
            </c:strRef>
          </c:tx>
          <c:spPr>
            <a:solidFill>
              <a:schemeClr val="accent4">
                <a:lumMod val="75000"/>
              </a:schemeClr>
            </a:solidFill>
          </c:spPr>
          <c:invertIfNegative val="0"/>
          <c:dLbls>
            <c:dLbl>
              <c:idx val="5"/>
              <c:layout>
                <c:manualLayout>
                  <c:x val="0"/>
                  <c:y val="0"/>
                </c:manualLayout>
              </c:layout>
              <c:dLblPos val="ctr"/>
              <c:showLegendKey val="0"/>
              <c:showVal val="1"/>
              <c:showCatName val="0"/>
              <c:showSerName val="0"/>
              <c:showPercent val="0"/>
              <c:showBubbleSize val="0"/>
            </c:dLbl>
            <c:dLblPos val="ctr"/>
            <c:showLegendKey val="0"/>
            <c:showVal val="1"/>
            <c:showCatName val="0"/>
            <c:showSerName val="0"/>
            <c:showPercent val="0"/>
            <c:showBubbleSize val="0"/>
            <c:showLeaderLines val="0"/>
          </c:dLbls>
          <c:cat>
            <c:strRef>
              <c:f>Sheet1!$N$60:$U$60</c:f>
              <c:strCache>
                <c:ptCount val="8"/>
                <c:pt idx="0">
                  <c:v>2010 System Price</c:v>
                </c:pt>
                <c:pt idx="1">
                  <c:v>2011 Reductions</c:v>
                </c:pt>
                <c:pt idx="2">
                  <c:v>Power Electronics Cost Reductions</c:v>
                </c:pt>
                <c:pt idx="3">
                  <c:v>BOS Hardware Cost Reductions</c:v>
                </c:pt>
                <c:pt idx="4">
                  <c:v>BOS Non-Hardware Cost Reductions</c:v>
                </c:pt>
                <c:pt idx="5">
                  <c:v>Module Efficiency Improvements</c:v>
                </c:pt>
                <c:pt idx="6">
                  <c:v>Manufacturing Cost Reductions</c:v>
                </c:pt>
                <c:pt idx="7">
                  <c:v>SunShot Goal</c:v>
                </c:pt>
              </c:strCache>
            </c:strRef>
          </c:cat>
          <c:val>
            <c:numRef>
              <c:f>Sheet1!$N$68:$U$68</c:f>
              <c:numCache>
                <c:formatCode>General</c:formatCode>
                <c:ptCount val="8"/>
                <c:pt idx="5" formatCode="&quot;$&quot;#,##0.00_);[Red]\(&quot;$&quot;#,##0.00\)">
                  <c:v>0.28050000000000008</c:v>
                </c:pt>
              </c:numCache>
            </c:numRef>
          </c:val>
        </c:ser>
        <c:ser>
          <c:idx val="8"/>
          <c:order val="9"/>
          <c:tx>
            <c:strRef>
              <c:f>Sheet1!$M$69</c:f>
              <c:strCache>
                <c:ptCount val="1"/>
                <c:pt idx="0">
                  <c:v>Manufacturing Cost Reductions</c:v>
                </c:pt>
              </c:strCache>
            </c:strRef>
          </c:tx>
          <c:spPr>
            <a:solidFill>
              <a:schemeClr val="accent4">
                <a:lumMod val="75000"/>
              </a:schemeClr>
            </a:solidFill>
          </c:spPr>
          <c:invertIfNegative val="0"/>
          <c:dLbls>
            <c:dLbl>
              <c:idx val="6"/>
              <c:layout>
                <c:manualLayout>
                  <c:x val="0"/>
                  <c:y val="9.5833220961116186E-17"/>
                </c:manualLayout>
              </c:layout>
              <c:dLblPos val="ctr"/>
              <c:showLegendKey val="0"/>
              <c:showVal val="1"/>
              <c:showCatName val="0"/>
              <c:showSerName val="0"/>
              <c:showPercent val="0"/>
              <c:showBubbleSize val="0"/>
            </c:dLbl>
            <c:dLblPos val="ctr"/>
            <c:showLegendKey val="0"/>
            <c:showVal val="1"/>
            <c:showCatName val="0"/>
            <c:showSerName val="0"/>
            <c:showPercent val="0"/>
            <c:showBubbleSize val="0"/>
            <c:showLeaderLines val="0"/>
          </c:dLbls>
          <c:cat>
            <c:strRef>
              <c:f>Sheet1!$N$60:$U$60</c:f>
              <c:strCache>
                <c:ptCount val="8"/>
                <c:pt idx="0">
                  <c:v>2010 System Price</c:v>
                </c:pt>
                <c:pt idx="1">
                  <c:v>2011 Reductions</c:v>
                </c:pt>
                <c:pt idx="2">
                  <c:v>Power Electronics Cost Reductions</c:v>
                </c:pt>
                <c:pt idx="3">
                  <c:v>BOS Hardware Cost Reductions</c:v>
                </c:pt>
                <c:pt idx="4">
                  <c:v>BOS Non-Hardware Cost Reductions</c:v>
                </c:pt>
                <c:pt idx="5">
                  <c:v>Module Efficiency Improvements</c:v>
                </c:pt>
                <c:pt idx="6">
                  <c:v>Manufacturing Cost Reductions</c:v>
                </c:pt>
                <c:pt idx="7">
                  <c:v>SunShot Goal</c:v>
                </c:pt>
              </c:strCache>
            </c:strRef>
          </c:cat>
          <c:val>
            <c:numRef>
              <c:f>Sheet1!$N$69:$U$69</c:f>
              <c:numCache>
                <c:formatCode>General</c:formatCode>
                <c:ptCount val="8"/>
                <c:pt idx="6" formatCode="&quot;$&quot;#,##0.00_);[Red]\(&quot;$&quot;#,##0.00\)">
                  <c:v>0.31950000000000017</c:v>
                </c:pt>
              </c:numCache>
            </c:numRef>
          </c:val>
        </c:ser>
        <c:dLbls>
          <c:showLegendKey val="0"/>
          <c:showVal val="1"/>
          <c:showCatName val="0"/>
          <c:showSerName val="0"/>
          <c:showPercent val="0"/>
          <c:showBubbleSize val="0"/>
        </c:dLbls>
        <c:gapWidth val="50"/>
        <c:overlap val="100"/>
        <c:axId val="119081600"/>
        <c:axId val="119099776"/>
      </c:barChart>
      <c:lineChart>
        <c:grouping val="standard"/>
        <c:varyColors val="0"/>
        <c:ser>
          <c:idx val="10"/>
          <c:order val="10"/>
          <c:spPr>
            <a:ln w="66675">
              <a:noFill/>
            </a:ln>
          </c:spPr>
          <c:marker>
            <c:symbol val="none"/>
          </c:marker>
          <c:dLbls>
            <c:dLbl>
              <c:idx val="0"/>
              <c:layout>
                <c:manualLayout>
                  <c:x val="-5.2314250215558925E-2"/>
                  <c:y val="-6.2520240177178985E-2"/>
                </c:manualLayout>
              </c:layout>
              <c:tx>
                <c:rich>
                  <a:bodyPr/>
                  <a:lstStyle/>
                  <a:p>
                    <a:pPr>
                      <a:defRPr sz="2200"/>
                    </a:pPr>
                    <a:r>
                      <a:rPr lang="en-US" sz="2200" b="1" dirty="0"/>
                      <a:t>$3.80</a:t>
                    </a:r>
                    <a:r>
                      <a:rPr lang="en-US" sz="2200" dirty="0"/>
                      <a:t>/W</a:t>
                    </a:r>
                  </a:p>
                </c:rich>
              </c:tx>
              <c:numFmt formatCode="&quot;$&quot;#,##0.00&quot;/W&quot;" sourceLinked="0"/>
              <c:spPr/>
              <c:dLblPos val="r"/>
              <c:showLegendKey val="0"/>
              <c:showVal val="1"/>
              <c:showCatName val="0"/>
              <c:showSerName val="0"/>
              <c:showPercent val="0"/>
              <c:showBubbleSize val="0"/>
            </c:dLbl>
            <c:dLbl>
              <c:idx val="7"/>
              <c:layout>
                <c:manualLayout>
                  <c:x val="-4.3049766306469152E-2"/>
                  <c:y val="-5.7173968410405888E-2"/>
                </c:manualLayout>
              </c:layout>
              <c:tx>
                <c:rich>
                  <a:bodyPr/>
                  <a:lstStyle/>
                  <a:p>
                    <a:r>
                      <a:rPr lang="en-US" b="1" dirty="0"/>
                      <a:t>$1.00</a:t>
                    </a:r>
                    <a:r>
                      <a:rPr lang="en-US" b="0" dirty="0"/>
                      <a:t>/W</a:t>
                    </a:r>
                  </a:p>
                </c:rich>
              </c:tx>
              <c:dLblPos val="r"/>
              <c:showLegendKey val="0"/>
              <c:showVal val="1"/>
              <c:showCatName val="0"/>
              <c:showSerName val="0"/>
              <c:showPercent val="0"/>
              <c:showBubbleSize val="0"/>
            </c:dLbl>
            <c:numFmt formatCode="&quot;$&quot;#,##0.00&quot;/W&quot;" sourceLinked="0"/>
            <c:dLblPos val="t"/>
            <c:showLegendKey val="0"/>
            <c:showVal val="1"/>
            <c:showCatName val="0"/>
            <c:showSerName val="0"/>
            <c:showPercent val="0"/>
            <c:showBubbleSize val="0"/>
            <c:showLeaderLines val="0"/>
          </c:dLbls>
          <c:val>
            <c:numRef>
              <c:f>Sheet1!$N$71:$U$71</c:f>
              <c:numCache>
                <c:formatCode>General</c:formatCode>
                <c:ptCount val="8"/>
                <c:pt idx="0" formatCode="&quot;$&quot;#,##0.00_);[Red]\(&quot;$&quot;#,##0.00\)">
                  <c:v>3.8031839236780267</c:v>
                </c:pt>
                <c:pt idx="7" formatCode="&quot;$&quot;#,##0.00_);[Red]\(&quot;$&quot;#,##0.00\)">
                  <c:v>1</c:v>
                </c:pt>
              </c:numCache>
            </c:numRef>
          </c:val>
          <c:smooth val="0"/>
        </c:ser>
        <c:dLbls>
          <c:showLegendKey val="0"/>
          <c:showVal val="0"/>
          <c:showCatName val="0"/>
          <c:showSerName val="0"/>
          <c:showPercent val="0"/>
          <c:showBubbleSize val="0"/>
        </c:dLbls>
        <c:marker val="1"/>
        <c:smooth val="0"/>
        <c:axId val="119081600"/>
        <c:axId val="119099776"/>
      </c:lineChart>
      <c:catAx>
        <c:axId val="119081600"/>
        <c:scaling>
          <c:orientation val="minMax"/>
        </c:scaling>
        <c:delete val="0"/>
        <c:axPos val="b"/>
        <c:majorTickMark val="out"/>
        <c:minorTickMark val="none"/>
        <c:tickLblPos val="none"/>
        <c:spPr>
          <a:ln w="38100">
            <a:solidFill>
              <a:schemeClr val="tx1"/>
            </a:solidFill>
          </a:ln>
        </c:spPr>
        <c:crossAx val="119099776"/>
        <c:crosses val="autoZero"/>
        <c:auto val="1"/>
        <c:lblAlgn val="ctr"/>
        <c:lblOffset val="100"/>
        <c:noMultiLvlLbl val="0"/>
      </c:catAx>
      <c:valAx>
        <c:axId val="119099776"/>
        <c:scaling>
          <c:orientation val="minMax"/>
        </c:scaling>
        <c:delete val="0"/>
        <c:axPos val="l"/>
        <c:title>
          <c:tx>
            <c:rich>
              <a:bodyPr rot="-5400000" vert="horz"/>
              <a:lstStyle/>
              <a:p>
                <a:pPr>
                  <a:defRPr/>
                </a:pPr>
                <a:r>
                  <a:rPr lang="en-US"/>
                  <a:t>Installed System Price ($/WDC)</a:t>
                </a:r>
              </a:p>
            </c:rich>
          </c:tx>
          <c:layout/>
          <c:overlay val="0"/>
        </c:title>
        <c:numFmt formatCode="&quot;$&quot;#,##0_);[Red]\(&quot;$&quot;#,##0\)" sourceLinked="0"/>
        <c:majorTickMark val="out"/>
        <c:minorTickMark val="none"/>
        <c:tickLblPos val="nextTo"/>
        <c:spPr>
          <a:ln w="38100">
            <a:solidFill>
              <a:schemeClr val="tx1"/>
            </a:solidFill>
          </a:ln>
        </c:spPr>
        <c:crossAx val="119081600"/>
        <c:crosses val="autoZero"/>
        <c:crossBetween val="between"/>
        <c:majorUnit val="1"/>
      </c:valAx>
      <c:spPr>
        <a:noFill/>
        <a:ln w="25400">
          <a:noFill/>
        </a:ln>
      </c:spPr>
    </c:plotArea>
    <c:legend>
      <c:legendPos val="r"/>
      <c:legendEntry>
        <c:idx val="0"/>
        <c:delete val="1"/>
      </c:legendEntry>
      <c:legendEntry>
        <c:idx val="1"/>
        <c:delete val="1"/>
      </c:legendEntry>
      <c:legendEntry>
        <c:idx val="2"/>
        <c:delete val="1"/>
      </c:legendEntry>
      <c:legendEntry>
        <c:idx val="3"/>
        <c:delete val="1"/>
      </c:legendEntry>
      <c:legendEntry>
        <c:idx val="4"/>
        <c:delete val="1"/>
      </c:legendEntry>
      <c:legendEntry>
        <c:idx val="9"/>
        <c:delete val="1"/>
      </c:legendEntry>
      <c:legendEntry>
        <c:idx val="10"/>
        <c:delete val="1"/>
      </c:legendEntry>
      <c:layout>
        <c:manualLayout>
          <c:xMode val="edge"/>
          <c:yMode val="edge"/>
          <c:x val="0.65614309832746043"/>
          <c:y val="5.8612786911612258E-2"/>
          <c:w val="0.26605952055835819"/>
          <c:h val="0.23995632918165588"/>
        </c:manualLayout>
      </c:layout>
      <c:overlay val="1"/>
    </c:legend>
    <c:plotVisOnly val="1"/>
    <c:dispBlanksAs val="gap"/>
    <c:showDLblsOverMax val="0"/>
  </c:chart>
  <c:spPr>
    <a:ln>
      <a:noFill/>
    </a:ln>
  </c:spPr>
  <c:txPr>
    <a:bodyPr/>
    <a:lstStyle/>
    <a:p>
      <a:pPr>
        <a:defRPr sz="1800">
          <a:solidFill>
            <a:schemeClr val="tx1"/>
          </a:solidFill>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title>
      <c:tx>
        <c:rich>
          <a:bodyPr/>
          <a:lstStyle/>
          <a:p>
            <a:pPr>
              <a:defRPr sz="2400">
                <a:solidFill>
                  <a:schemeClr val="bg1"/>
                </a:solidFill>
              </a:defRPr>
            </a:pPr>
            <a:r>
              <a:rPr lang="en-US" sz="2000" dirty="0" smtClean="0">
                <a:solidFill>
                  <a:schemeClr val="bg1"/>
                </a:solidFill>
              </a:rPr>
              <a:t>2010 PV</a:t>
            </a:r>
            <a:r>
              <a:rPr lang="en-US" sz="2000" baseline="0" dirty="0" smtClean="0">
                <a:solidFill>
                  <a:schemeClr val="bg1"/>
                </a:solidFill>
              </a:rPr>
              <a:t> </a:t>
            </a:r>
            <a:r>
              <a:rPr lang="en-US" sz="2000" baseline="0" dirty="0">
                <a:solidFill>
                  <a:schemeClr val="bg1"/>
                </a:solidFill>
              </a:rPr>
              <a:t>System </a:t>
            </a:r>
            <a:r>
              <a:rPr lang="en-US" sz="2000" baseline="0" dirty="0" smtClean="0">
                <a:solidFill>
                  <a:schemeClr val="bg1"/>
                </a:solidFill>
              </a:rPr>
              <a:t>Prices</a:t>
            </a:r>
            <a:endParaRPr lang="en-US" sz="2000" dirty="0">
              <a:solidFill>
                <a:schemeClr val="bg1"/>
              </a:solidFill>
            </a:endParaRPr>
          </a:p>
        </c:rich>
      </c:tx>
      <c:layout>
        <c:manualLayout>
          <c:xMode val="edge"/>
          <c:yMode val="edge"/>
          <c:x val="0.32193796245568618"/>
          <c:y val="5.3905097274456505E-2"/>
        </c:manualLayout>
      </c:layout>
      <c:overlay val="1"/>
    </c:title>
    <c:autoTitleDeleted val="0"/>
    <c:plotArea>
      <c:layout>
        <c:manualLayout>
          <c:layoutTarget val="inner"/>
          <c:xMode val="edge"/>
          <c:yMode val="edge"/>
          <c:x val="0.19862251390058469"/>
          <c:y val="0.17024685495965292"/>
          <c:w val="0.72909208223972122"/>
          <c:h val="0.71605520091711861"/>
        </c:manualLayout>
      </c:layout>
      <c:barChart>
        <c:barDir val="col"/>
        <c:grouping val="stacked"/>
        <c:varyColors val="0"/>
        <c:ser>
          <c:idx val="0"/>
          <c:order val="0"/>
          <c:tx>
            <c:strRef>
              <c:f>Summary!$A$3</c:f>
              <c:strCache>
                <c:ptCount val="1"/>
                <c:pt idx="0">
                  <c:v>Module</c:v>
                </c:pt>
              </c:strCache>
            </c:strRef>
          </c:tx>
          <c:invertIfNegative val="0"/>
          <c:cat>
            <c:strRef>
              <c:f>Summary!$A$17:$A$19</c:f>
              <c:strCache>
                <c:ptCount val="3"/>
                <c:pt idx="0">
                  <c:v>Residential</c:v>
                </c:pt>
                <c:pt idx="1">
                  <c:v>Commercial</c:v>
                </c:pt>
                <c:pt idx="2">
                  <c:v>Utility</c:v>
                </c:pt>
              </c:strCache>
            </c:strRef>
          </c:cat>
          <c:val>
            <c:numRef>
              <c:f>(Summary!$B$3,Summary!$F$3,Summary!$J$3)</c:f>
              <c:numCache>
                <c:formatCode>"$"#,##0.00_);\("$"#,##0.00\)</c:formatCode>
                <c:ptCount val="3"/>
                <c:pt idx="0">
                  <c:v>2.15</c:v>
                </c:pt>
                <c:pt idx="1">
                  <c:v>2.0499999999999998</c:v>
                </c:pt>
                <c:pt idx="2">
                  <c:v>1.9500000000000024</c:v>
                </c:pt>
              </c:numCache>
            </c:numRef>
          </c:val>
        </c:ser>
        <c:ser>
          <c:idx val="1"/>
          <c:order val="1"/>
          <c:tx>
            <c:strRef>
              <c:f>Summary!$A$4</c:f>
              <c:strCache>
                <c:ptCount val="1"/>
                <c:pt idx="0">
                  <c:v>Power electronics</c:v>
                </c:pt>
              </c:strCache>
            </c:strRef>
          </c:tx>
          <c:spPr>
            <a:solidFill>
              <a:srgbClr val="7F7F7F"/>
            </a:solidFill>
          </c:spPr>
          <c:invertIfNegative val="0"/>
          <c:cat>
            <c:strRef>
              <c:f>Summary!$A$17:$A$19</c:f>
              <c:strCache>
                <c:ptCount val="3"/>
                <c:pt idx="0">
                  <c:v>Residential</c:v>
                </c:pt>
                <c:pt idx="1">
                  <c:v>Commercial</c:v>
                </c:pt>
                <c:pt idx="2">
                  <c:v>Utility</c:v>
                </c:pt>
              </c:strCache>
            </c:strRef>
          </c:cat>
          <c:val>
            <c:numRef>
              <c:f>(Summary!$B$4,Summary!$F$4,Summary!$J$4)</c:f>
              <c:numCache>
                <c:formatCode>"$"#,##0.00_);\("$"#,##0.00\)</c:formatCode>
                <c:ptCount val="3"/>
                <c:pt idx="0">
                  <c:v>0.42000000000000032</c:v>
                </c:pt>
                <c:pt idx="1">
                  <c:v>0.37000000000000038</c:v>
                </c:pt>
                <c:pt idx="2">
                  <c:v>0.29000000000000031</c:v>
                </c:pt>
              </c:numCache>
            </c:numRef>
          </c:val>
        </c:ser>
        <c:ser>
          <c:idx val="2"/>
          <c:order val="2"/>
          <c:tx>
            <c:strRef>
              <c:f>Summary!$A$5</c:f>
              <c:strCache>
                <c:ptCount val="1"/>
                <c:pt idx="0">
                  <c:v>BOS-hardware</c:v>
                </c:pt>
              </c:strCache>
            </c:strRef>
          </c:tx>
          <c:spPr>
            <a:solidFill>
              <a:srgbClr val="F37021"/>
            </a:solidFill>
          </c:spPr>
          <c:invertIfNegative val="0"/>
          <c:cat>
            <c:strRef>
              <c:f>Summary!$A$17:$A$19</c:f>
              <c:strCache>
                <c:ptCount val="3"/>
                <c:pt idx="0">
                  <c:v>Residential</c:v>
                </c:pt>
                <c:pt idx="1">
                  <c:v>Commercial</c:v>
                </c:pt>
                <c:pt idx="2">
                  <c:v>Utility</c:v>
                </c:pt>
              </c:strCache>
            </c:strRef>
          </c:cat>
          <c:val>
            <c:numRef>
              <c:f>(Summary!$B$5,Summary!$F$5,Summary!$J$5)</c:f>
              <c:numCache>
                <c:formatCode>"$"#,##0.00_);\("$"#,##0.00\)</c:formatCode>
                <c:ptCount val="3"/>
                <c:pt idx="0">
                  <c:v>0.46</c:v>
                </c:pt>
                <c:pt idx="1">
                  <c:v>0.42000000000000032</c:v>
                </c:pt>
                <c:pt idx="2">
                  <c:v>0.38000000000000067</c:v>
                </c:pt>
              </c:numCache>
            </c:numRef>
          </c:val>
        </c:ser>
        <c:ser>
          <c:idx val="3"/>
          <c:order val="3"/>
          <c:tx>
            <c:strRef>
              <c:f>Summary!$A$6</c:f>
              <c:strCache>
                <c:ptCount val="1"/>
                <c:pt idx="0">
                  <c:v>BOS-non-hardware</c:v>
                </c:pt>
              </c:strCache>
            </c:strRef>
          </c:tx>
          <c:invertIfNegative val="0"/>
          <c:cat>
            <c:strRef>
              <c:f>Summary!$A$17:$A$19</c:f>
              <c:strCache>
                <c:ptCount val="3"/>
                <c:pt idx="0">
                  <c:v>Residential</c:v>
                </c:pt>
                <c:pt idx="1">
                  <c:v>Commercial</c:v>
                </c:pt>
                <c:pt idx="2">
                  <c:v>Utility</c:v>
                </c:pt>
              </c:strCache>
            </c:strRef>
          </c:cat>
          <c:val>
            <c:numRef>
              <c:f>(Summary!$B$6,Summary!$F$6,Summary!$J$6)</c:f>
              <c:numCache>
                <c:formatCode>"$"#,##0.00_);\("$"#,##0.00\)</c:formatCode>
                <c:ptCount val="3"/>
                <c:pt idx="0">
                  <c:v>3.4669924550197337</c:v>
                </c:pt>
                <c:pt idx="1">
                  <c:v>2.6641247572040134</c:v>
                </c:pt>
                <c:pt idx="2">
                  <c:v>1.4162768959984078</c:v>
                </c:pt>
              </c:numCache>
            </c:numRef>
          </c:val>
        </c:ser>
        <c:dLbls>
          <c:showLegendKey val="0"/>
          <c:showVal val="0"/>
          <c:showCatName val="0"/>
          <c:showSerName val="0"/>
          <c:showPercent val="0"/>
          <c:showBubbleSize val="0"/>
        </c:dLbls>
        <c:gapWidth val="150"/>
        <c:overlap val="100"/>
        <c:axId val="119586816"/>
        <c:axId val="119588352"/>
      </c:barChart>
      <c:lineChart>
        <c:grouping val="stacked"/>
        <c:varyColors val="0"/>
        <c:ser>
          <c:idx val="4"/>
          <c:order val="4"/>
          <c:spPr>
            <a:ln w="66675">
              <a:noFill/>
            </a:ln>
          </c:spPr>
          <c:marker>
            <c:symbol val="none"/>
          </c:marker>
          <c:dLbls>
            <c:dLbl>
              <c:idx val="0"/>
              <c:tx>
                <c:rich>
                  <a:bodyPr/>
                  <a:lstStyle/>
                  <a:p>
                    <a:r>
                      <a:rPr lang="en-US" dirty="0" smtClean="0"/>
                      <a:t>~$</a:t>
                    </a:r>
                    <a:r>
                      <a:rPr lang="en-US" dirty="0"/>
                      <a:t>6.50 </a:t>
                    </a:r>
                  </a:p>
                </c:rich>
              </c:tx>
              <c:dLblPos val="t"/>
              <c:showLegendKey val="0"/>
              <c:showVal val="1"/>
              <c:showCatName val="0"/>
              <c:showSerName val="0"/>
              <c:showPercent val="0"/>
              <c:showBubbleSize val="0"/>
            </c:dLbl>
            <c:dLbl>
              <c:idx val="1"/>
              <c:tx>
                <c:rich>
                  <a:bodyPr/>
                  <a:lstStyle/>
                  <a:p>
                    <a:r>
                      <a:rPr lang="en-US" dirty="0" smtClean="0"/>
                      <a:t>~$</a:t>
                    </a:r>
                    <a:r>
                      <a:rPr lang="en-US" dirty="0"/>
                      <a:t>5.50 </a:t>
                    </a:r>
                  </a:p>
                </c:rich>
              </c:tx>
              <c:dLblPos val="t"/>
              <c:showLegendKey val="0"/>
              <c:showVal val="1"/>
              <c:showCatName val="0"/>
              <c:showSerName val="0"/>
              <c:showPercent val="0"/>
              <c:showBubbleSize val="0"/>
            </c:dLbl>
            <c:dLbl>
              <c:idx val="2"/>
              <c:tx>
                <c:rich>
                  <a:bodyPr/>
                  <a:lstStyle/>
                  <a:p>
                    <a:r>
                      <a:rPr lang="en-US" dirty="0" smtClean="0"/>
                      <a:t>~$4.00 </a:t>
                    </a:r>
                    <a:endParaRPr lang="en-US" dirty="0"/>
                  </a:p>
                </c:rich>
              </c:tx>
              <c:dLblPos val="t"/>
              <c:showLegendKey val="0"/>
              <c:showVal val="1"/>
              <c:showCatName val="0"/>
              <c:showSerName val="0"/>
              <c:showPercent val="0"/>
              <c:showBubbleSize val="0"/>
            </c:dLbl>
            <c:txPr>
              <a:bodyPr/>
              <a:lstStyle/>
              <a:p>
                <a:pPr>
                  <a:defRPr sz="1800" b="1">
                    <a:solidFill>
                      <a:schemeClr val="bg1"/>
                    </a:solidFill>
                  </a:defRPr>
                </a:pPr>
                <a:endParaRPr lang="en-US"/>
              </a:p>
            </c:txPr>
            <c:dLblPos val="t"/>
            <c:showLegendKey val="0"/>
            <c:showVal val="1"/>
            <c:showCatName val="0"/>
            <c:showSerName val="0"/>
            <c:showPercent val="0"/>
            <c:showBubbleSize val="0"/>
            <c:showLeaderLines val="0"/>
          </c:dLbls>
          <c:val>
            <c:numRef>
              <c:f>(Summary!$B$7,Summary!$F$7,Summary!$J$7)</c:f>
              <c:numCache>
                <c:formatCode>"$"#,##0.00_);\("$"#,##0.00\)</c:formatCode>
                <c:ptCount val="3"/>
                <c:pt idx="0">
                  <c:v>6.4969924550197424</c:v>
                </c:pt>
                <c:pt idx="1">
                  <c:v>5.5041247572039866</c:v>
                </c:pt>
                <c:pt idx="2">
                  <c:v>4.0362768959984114</c:v>
                </c:pt>
              </c:numCache>
            </c:numRef>
          </c:val>
          <c:smooth val="0"/>
        </c:ser>
        <c:dLbls>
          <c:showLegendKey val="0"/>
          <c:showVal val="0"/>
          <c:showCatName val="0"/>
          <c:showSerName val="0"/>
          <c:showPercent val="0"/>
          <c:showBubbleSize val="0"/>
        </c:dLbls>
        <c:marker val="1"/>
        <c:smooth val="0"/>
        <c:axId val="119586816"/>
        <c:axId val="119588352"/>
      </c:lineChart>
      <c:catAx>
        <c:axId val="119586816"/>
        <c:scaling>
          <c:orientation val="minMax"/>
        </c:scaling>
        <c:delete val="0"/>
        <c:axPos val="b"/>
        <c:majorTickMark val="out"/>
        <c:minorTickMark val="none"/>
        <c:tickLblPos val="nextTo"/>
        <c:txPr>
          <a:bodyPr/>
          <a:lstStyle/>
          <a:p>
            <a:pPr>
              <a:defRPr sz="2000">
                <a:solidFill>
                  <a:schemeClr val="bg1"/>
                </a:solidFill>
              </a:defRPr>
            </a:pPr>
            <a:endParaRPr lang="en-US"/>
          </a:p>
        </c:txPr>
        <c:crossAx val="119588352"/>
        <c:crosses val="autoZero"/>
        <c:auto val="1"/>
        <c:lblAlgn val="ctr"/>
        <c:lblOffset val="100"/>
        <c:noMultiLvlLbl val="0"/>
      </c:catAx>
      <c:valAx>
        <c:axId val="119588352"/>
        <c:scaling>
          <c:orientation val="minMax"/>
        </c:scaling>
        <c:delete val="0"/>
        <c:axPos val="l"/>
        <c:title>
          <c:tx>
            <c:rich>
              <a:bodyPr rot="-5400000" vert="horz"/>
              <a:lstStyle/>
              <a:p>
                <a:pPr>
                  <a:defRPr sz="1800">
                    <a:solidFill>
                      <a:schemeClr val="bg1"/>
                    </a:solidFill>
                  </a:defRPr>
                </a:pPr>
                <a:r>
                  <a:rPr lang="en-US" sz="1800" dirty="0">
                    <a:solidFill>
                      <a:schemeClr val="bg1"/>
                    </a:solidFill>
                  </a:rPr>
                  <a:t>PV System </a:t>
                </a:r>
                <a:r>
                  <a:rPr lang="en-US" sz="1800" dirty="0" smtClean="0">
                    <a:solidFill>
                      <a:schemeClr val="bg1"/>
                    </a:solidFill>
                  </a:rPr>
                  <a:t>Price / W</a:t>
                </a:r>
                <a:r>
                  <a:rPr lang="en-US" sz="1800" baseline="-25000" dirty="0" smtClean="0">
                    <a:solidFill>
                      <a:schemeClr val="bg1"/>
                    </a:solidFill>
                  </a:rPr>
                  <a:t>DC</a:t>
                </a:r>
                <a:endParaRPr lang="en-US" sz="1800" dirty="0">
                  <a:solidFill>
                    <a:schemeClr val="bg1"/>
                  </a:solidFill>
                </a:endParaRPr>
              </a:p>
            </c:rich>
          </c:tx>
          <c:layout>
            <c:manualLayout>
              <c:xMode val="edge"/>
              <c:yMode val="edge"/>
              <c:x val="2.5130067306664339E-2"/>
              <c:y val="0.26286123652461935"/>
            </c:manualLayout>
          </c:layout>
          <c:overlay val="0"/>
        </c:title>
        <c:numFmt formatCode="&quot;$&quot;#,##0_);\(&quot;$&quot;#,##0\)" sourceLinked="0"/>
        <c:majorTickMark val="out"/>
        <c:minorTickMark val="none"/>
        <c:tickLblPos val="nextTo"/>
        <c:txPr>
          <a:bodyPr/>
          <a:lstStyle/>
          <a:p>
            <a:pPr>
              <a:defRPr sz="2000">
                <a:solidFill>
                  <a:schemeClr val="bg1"/>
                </a:solidFill>
              </a:defRPr>
            </a:pPr>
            <a:endParaRPr lang="en-US"/>
          </a:p>
        </c:txPr>
        <c:crossAx val="119586816"/>
        <c:crosses val="autoZero"/>
        <c:crossBetween val="between"/>
      </c:valAx>
    </c:plotArea>
    <c:legend>
      <c:legendPos val="r"/>
      <c:legendEntry>
        <c:idx val="0"/>
        <c:txPr>
          <a:bodyPr/>
          <a:lstStyle/>
          <a:p>
            <a:pPr>
              <a:defRPr sz="1600">
                <a:solidFill>
                  <a:schemeClr val="bg1"/>
                </a:solidFill>
              </a:defRPr>
            </a:pPr>
            <a:endParaRPr lang="en-US"/>
          </a:p>
        </c:txPr>
      </c:legendEntry>
      <c:legendEntry>
        <c:idx val="1"/>
        <c:txPr>
          <a:bodyPr/>
          <a:lstStyle/>
          <a:p>
            <a:pPr>
              <a:defRPr sz="1600">
                <a:solidFill>
                  <a:schemeClr val="bg1"/>
                </a:solidFill>
              </a:defRPr>
            </a:pPr>
            <a:endParaRPr lang="en-US"/>
          </a:p>
        </c:txPr>
      </c:legendEntry>
      <c:legendEntry>
        <c:idx val="2"/>
        <c:txPr>
          <a:bodyPr/>
          <a:lstStyle/>
          <a:p>
            <a:pPr>
              <a:defRPr sz="1600">
                <a:solidFill>
                  <a:schemeClr val="bg1"/>
                </a:solidFill>
              </a:defRPr>
            </a:pPr>
            <a:endParaRPr lang="en-US"/>
          </a:p>
        </c:txPr>
      </c:legendEntry>
      <c:legendEntry>
        <c:idx val="3"/>
        <c:txPr>
          <a:bodyPr/>
          <a:lstStyle/>
          <a:p>
            <a:pPr>
              <a:defRPr sz="1600">
                <a:solidFill>
                  <a:schemeClr val="bg1"/>
                </a:solidFill>
              </a:defRPr>
            </a:pPr>
            <a:endParaRPr lang="en-US"/>
          </a:p>
        </c:txPr>
      </c:legendEntry>
      <c:legendEntry>
        <c:idx val="4"/>
        <c:delete val="1"/>
      </c:legendEntry>
      <c:layout>
        <c:manualLayout>
          <c:xMode val="edge"/>
          <c:yMode val="edge"/>
          <c:x val="0.63862093267554021"/>
          <c:y val="0.14235369385128971"/>
          <c:w val="0.29665988626421774"/>
          <c:h val="0.19550912933533704"/>
        </c:manualLayout>
      </c:layout>
      <c:overlay val="1"/>
      <c:spPr>
        <a:noFill/>
        <a:ln>
          <a:noFill/>
        </a:ln>
      </c:spPr>
      <c:txPr>
        <a:bodyPr/>
        <a:lstStyle/>
        <a:p>
          <a:pPr>
            <a:defRPr sz="1600"/>
          </a:pPr>
          <a:endParaRPr lang="en-US"/>
        </a:p>
      </c:txPr>
    </c:legend>
    <c:plotVisOnly val="1"/>
    <c:dispBlanksAs val="gap"/>
    <c:showDLblsOverMax val="0"/>
  </c:chart>
  <c:spPr>
    <a:solidFill>
      <a:srgbClr val="000000"/>
    </a:solidFill>
    <a:ln>
      <a:noFill/>
    </a:ln>
  </c:spPr>
  <c:txPr>
    <a:bodyPr/>
    <a:lstStyle/>
    <a:p>
      <a:pPr>
        <a:defRPr sz="1400">
          <a:latin typeface="Gill Sans MT" pitchFamily="34" charset="0"/>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a:lstStyle/>
          <a:p>
            <a:pPr>
              <a:defRPr>
                <a:solidFill>
                  <a:schemeClr val="bg1"/>
                </a:solidFill>
              </a:defRPr>
            </a:pPr>
            <a:r>
              <a:rPr lang="en-US" dirty="0" smtClean="0">
                <a:solidFill>
                  <a:schemeClr val="bg1"/>
                </a:solidFill>
              </a:rPr>
              <a:t> </a:t>
            </a:r>
            <a:endParaRPr lang="en-US" dirty="0">
              <a:solidFill>
                <a:schemeClr val="bg1"/>
              </a:solidFill>
            </a:endParaRPr>
          </a:p>
        </c:rich>
      </c:tx>
      <c:overlay val="0"/>
    </c:title>
    <c:autoTitleDeleted val="0"/>
    <c:plotArea>
      <c:layout/>
      <c:barChart>
        <c:barDir val="col"/>
        <c:grouping val="stacked"/>
        <c:varyColors val="0"/>
        <c:ser>
          <c:idx val="0"/>
          <c:order val="0"/>
          <c:tx>
            <c:v>Bottom</c:v>
          </c:tx>
          <c:spPr>
            <a:noFill/>
          </c:spPr>
          <c:invertIfNegative val="0"/>
          <c:errBars>
            <c:errBarType val="minus"/>
            <c:errValType val="cust"/>
            <c:noEndCap val="0"/>
            <c:plus>
              <c:numLit>
                <c:formatCode>General</c:formatCode>
                <c:ptCount val="1"/>
                <c:pt idx="0">
                  <c:v>1</c:v>
                </c:pt>
              </c:numLit>
            </c:plus>
            <c:minus>
              <c:numRef>
                <c:f>'Cumulative ROI'!$C$84:$H$84</c:f>
                <c:numCache>
                  <c:formatCode>General</c:formatCode>
                  <c:ptCount val="6"/>
                  <c:pt idx="0">
                    <c:v>0</c:v>
                  </c:pt>
                  <c:pt idx="1">
                    <c:v>0</c:v>
                  </c:pt>
                  <c:pt idx="2">
                    <c:v>0</c:v>
                  </c:pt>
                  <c:pt idx="3">
                    <c:v>0.1150106215583544</c:v>
                  </c:pt>
                  <c:pt idx="4">
                    <c:v>2.8561280000165872</c:v>
                  </c:pt>
                  <c:pt idx="5">
                    <c:v>2.8561280000165872</c:v>
                  </c:pt>
                </c:numCache>
              </c:numRef>
            </c:minus>
            <c:spPr>
              <a:ln w="63500">
                <a:solidFill>
                  <a:schemeClr val="bg1"/>
                </a:solidFill>
              </a:ln>
            </c:spPr>
          </c:errBars>
          <c:cat>
            <c:strRef>
              <c:f>'Cumulative ROI'!$C$72:$H$72</c:f>
              <c:strCache>
                <c:ptCount val="6"/>
                <c:pt idx="0">
                  <c:v>Year 1 (37 Companies)</c:v>
                </c:pt>
                <c:pt idx="1">
                  <c:v>Year 2 (29 Companies)</c:v>
                </c:pt>
                <c:pt idx="2">
                  <c:v>Year 3 (29 Companies)</c:v>
                </c:pt>
                <c:pt idx="3">
                  <c:v>Year 4 (16 Companies)</c:v>
                </c:pt>
                <c:pt idx="4">
                  <c:v>Year 5 (10 Companies)</c:v>
                </c:pt>
                <c:pt idx="5">
                  <c:v>Year 6 (10 Companies)</c:v>
                </c:pt>
              </c:strCache>
            </c:strRef>
          </c:cat>
          <c:val>
            <c:numRef>
              <c:f>'Cumulative ROI'!$C$81:$G$81</c:f>
              <c:numCache>
                <c:formatCode>General</c:formatCode>
                <c:ptCount val="5"/>
                <c:pt idx="0">
                  <c:v>0</c:v>
                </c:pt>
                <c:pt idx="1">
                  <c:v>0</c:v>
                </c:pt>
                <c:pt idx="2">
                  <c:v>0</c:v>
                </c:pt>
                <c:pt idx="3">
                  <c:v>0.1150106215583544</c:v>
                </c:pt>
                <c:pt idx="4">
                  <c:v>2.8561280000165872</c:v>
                </c:pt>
              </c:numCache>
            </c:numRef>
          </c:val>
        </c:ser>
        <c:ser>
          <c:idx val="1"/>
          <c:order val="1"/>
          <c:tx>
            <c:v>2Q</c:v>
          </c:tx>
          <c:spPr>
            <a:noFill/>
            <a:ln w="63500">
              <a:solidFill>
                <a:schemeClr val="bg1"/>
              </a:solidFill>
            </a:ln>
          </c:spPr>
          <c:invertIfNegative val="0"/>
          <c:cat>
            <c:strRef>
              <c:f>'Cumulative ROI'!$C$72:$H$72</c:f>
              <c:strCache>
                <c:ptCount val="6"/>
                <c:pt idx="0">
                  <c:v>Year 1 (37 Companies)</c:v>
                </c:pt>
                <c:pt idx="1">
                  <c:v>Year 2 (29 Companies)</c:v>
                </c:pt>
                <c:pt idx="2">
                  <c:v>Year 3 (29 Companies)</c:v>
                </c:pt>
                <c:pt idx="3">
                  <c:v>Year 4 (16 Companies)</c:v>
                </c:pt>
                <c:pt idx="4">
                  <c:v>Year 5 (10 Companies)</c:v>
                </c:pt>
                <c:pt idx="5">
                  <c:v>Year 6 (10 Companies)</c:v>
                </c:pt>
              </c:strCache>
            </c:strRef>
          </c:cat>
          <c:val>
            <c:numRef>
              <c:f>'Cumulative ROI'!$C$82:$G$82</c:f>
              <c:numCache>
                <c:formatCode>General</c:formatCode>
                <c:ptCount val="5"/>
                <c:pt idx="0">
                  <c:v>0</c:v>
                </c:pt>
                <c:pt idx="1">
                  <c:v>0.36743541581237849</c:v>
                </c:pt>
                <c:pt idx="2">
                  <c:v>0.36743541581237849</c:v>
                </c:pt>
                <c:pt idx="3">
                  <c:v>10.958890802024777</c:v>
                </c:pt>
                <c:pt idx="4">
                  <c:v>28.771718978482749</c:v>
                </c:pt>
              </c:numCache>
            </c:numRef>
          </c:val>
        </c:ser>
        <c:ser>
          <c:idx val="2"/>
          <c:order val="2"/>
          <c:tx>
            <c:v>3Q</c:v>
          </c:tx>
          <c:spPr>
            <a:noFill/>
            <a:ln w="63500">
              <a:solidFill>
                <a:schemeClr val="bg1"/>
              </a:solidFill>
            </a:ln>
          </c:spPr>
          <c:invertIfNegative val="0"/>
          <c:errBars>
            <c:errBarType val="plus"/>
            <c:errValType val="cust"/>
            <c:noEndCap val="0"/>
            <c:plus>
              <c:numRef>
                <c:f>'Cumulative ROI'!$C$85:$H$85</c:f>
                <c:numCache>
                  <c:formatCode>General</c:formatCode>
                  <c:ptCount val="6"/>
                  <c:pt idx="0">
                    <c:v>112.63755455188368</c:v>
                  </c:pt>
                  <c:pt idx="1">
                    <c:v>45.532369946167066</c:v>
                  </c:pt>
                  <c:pt idx="2">
                    <c:v>86.915784589497761</c:v>
                  </c:pt>
                  <c:pt idx="3">
                    <c:v>68.279392906406812</c:v>
                  </c:pt>
                  <c:pt idx="4">
                    <c:v>27.829516297767313</c:v>
                  </c:pt>
                  <c:pt idx="5">
                    <c:v>27.49618296443397</c:v>
                  </c:pt>
                </c:numCache>
              </c:numRef>
            </c:plus>
            <c:minus>
              <c:numLit>
                <c:formatCode>General</c:formatCode>
                <c:ptCount val="1"/>
                <c:pt idx="0">
                  <c:v>1</c:v>
                </c:pt>
              </c:numLit>
            </c:minus>
            <c:spPr>
              <a:ln w="63500">
                <a:solidFill>
                  <a:schemeClr val="bg1"/>
                </a:solidFill>
              </a:ln>
            </c:spPr>
          </c:errBars>
          <c:cat>
            <c:strRef>
              <c:f>'Cumulative ROI'!$C$72:$H$72</c:f>
              <c:strCache>
                <c:ptCount val="6"/>
                <c:pt idx="0">
                  <c:v>Year 1 (37 Companies)</c:v>
                </c:pt>
                <c:pt idx="1">
                  <c:v>Year 2 (29 Companies)</c:v>
                </c:pt>
                <c:pt idx="2">
                  <c:v>Year 3 (29 Companies)</c:v>
                </c:pt>
                <c:pt idx="3">
                  <c:v>Year 4 (16 Companies)</c:v>
                </c:pt>
                <c:pt idx="4">
                  <c:v>Year 5 (10 Companies)</c:v>
                </c:pt>
                <c:pt idx="5">
                  <c:v>Year 6 (10 Companies)</c:v>
                </c:pt>
              </c:strCache>
            </c:strRef>
          </c:cat>
          <c:val>
            <c:numRef>
              <c:f>'Cumulative ROI'!$C$83:$G$83</c:f>
              <c:numCache>
                <c:formatCode>General</c:formatCode>
                <c:ptCount val="5"/>
                <c:pt idx="0">
                  <c:v>7.600794448116325</c:v>
                </c:pt>
                <c:pt idx="1">
                  <c:v>10.597034098020552</c:v>
                </c:pt>
                <c:pt idx="2">
                  <c:v>12.473169250854289</c:v>
                </c:pt>
                <c:pt idx="3">
                  <c:v>34.452330071142747</c:v>
                </c:pt>
                <c:pt idx="4">
                  <c:v>59.143660396500664</c:v>
                </c:pt>
              </c:numCache>
            </c:numRef>
          </c:val>
        </c:ser>
        <c:dLbls>
          <c:showLegendKey val="0"/>
          <c:showVal val="0"/>
          <c:showCatName val="0"/>
          <c:showSerName val="0"/>
          <c:showPercent val="0"/>
          <c:showBubbleSize val="0"/>
        </c:dLbls>
        <c:gapWidth val="150"/>
        <c:overlap val="100"/>
        <c:axId val="119768192"/>
        <c:axId val="119770112"/>
      </c:barChart>
      <c:scatterChart>
        <c:scatterStyle val="lineMarker"/>
        <c:varyColors val="0"/>
        <c:ser>
          <c:idx val="3"/>
          <c:order val="3"/>
          <c:tx>
            <c:v>Cumulative Mean For Given Year</c:v>
          </c:tx>
          <c:spPr>
            <a:ln w="63500">
              <a:solidFill>
                <a:schemeClr val="bg1"/>
              </a:solidFill>
            </a:ln>
          </c:spPr>
          <c:marker>
            <c:spPr>
              <a:noFill/>
              <a:ln w="19050">
                <a:solidFill>
                  <a:schemeClr val="bg1"/>
                </a:solidFill>
              </a:ln>
            </c:spPr>
          </c:marker>
          <c:dLbls>
            <c:dLbl>
              <c:idx val="0"/>
              <c:layout>
                <c:manualLayout>
                  <c:x val="-3.2429385276428204E-3"/>
                  <c:y val="-3.5551925413869354E-2"/>
                </c:manualLayout>
              </c:layout>
              <c:numFmt formatCode="#,##0" sourceLinked="0"/>
              <c:spPr>
                <a:ln>
                  <a:noFill/>
                </a:ln>
              </c:spPr>
              <c:txPr>
                <a:bodyPr/>
                <a:lstStyle/>
                <a:p>
                  <a:pPr>
                    <a:defRPr sz="2000" b="1">
                      <a:solidFill>
                        <a:schemeClr val="bg1"/>
                      </a:solidFill>
                    </a:defRPr>
                  </a:pPr>
                  <a:endParaRPr lang="en-US"/>
                </a:p>
              </c:txPr>
              <c:showLegendKey val="0"/>
              <c:showVal val="1"/>
              <c:showCatName val="0"/>
              <c:showSerName val="0"/>
              <c:showPercent val="0"/>
              <c:showBubbleSize val="0"/>
            </c:dLbl>
            <c:dLbl>
              <c:idx val="1"/>
              <c:layout>
                <c:manualLayout>
                  <c:x val="-3.3667406992347179E-3"/>
                  <c:y val="-3.7142024061561169E-2"/>
                </c:manualLayout>
              </c:layout>
              <c:numFmt formatCode="#,##0" sourceLinked="0"/>
              <c:spPr>
                <a:ln>
                  <a:noFill/>
                </a:ln>
              </c:spPr>
              <c:txPr>
                <a:bodyPr/>
                <a:lstStyle/>
                <a:p>
                  <a:pPr>
                    <a:defRPr sz="2000" b="1">
                      <a:solidFill>
                        <a:schemeClr val="bg1"/>
                      </a:solidFill>
                    </a:defRPr>
                  </a:pPr>
                  <a:endParaRPr lang="en-US"/>
                </a:p>
              </c:txPr>
              <c:showLegendKey val="0"/>
              <c:showVal val="1"/>
              <c:showCatName val="0"/>
              <c:showSerName val="0"/>
              <c:showPercent val="0"/>
              <c:showBubbleSize val="0"/>
            </c:dLbl>
            <c:dLbl>
              <c:idx val="2"/>
              <c:layout>
                <c:manualLayout>
                  <c:x val="-3.366740699234665E-3"/>
                  <c:y val="-5.5883817758033347E-2"/>
                </c:manualLayout>
              </c:layout>
              <c:numFmt formatCode="#,##0" sourceLinked="0"/>
              <c:spPr>
                <a:ln>
                  <a:noFill/>
                </a:ln>
              </c:spPr>
              <c:txPr>
                <a:bodyPr/>
                <a:lstStyle/>
                <a:p>
                  <a:pPr>
                    <a:defRPr sz="2000" b="1">
                      <a:solidFill>
                        <a:schemeClr val="bg1"/>
                      </a:solidFill>
                    </a:defRPr>
                  </a:pPr>
                  <a:endParaRPr lang="en-US"/>
                </a:p>
              </c:txPr>
              <c:showLegendKey val="0"/>
              <c:showVal val="1"/>
              <c:showCatName val="0"/>
              <c:showSerName val="0"/>
              <c:showPercent val="0"/>
              <c:showBubbleSize val="0"/>
            </c:dLbl>
            <c:dLbl>
              <c:idx val="3"/>
              <c:layout>
                <c:manualLayout>
                  <c:x val="-3.3551066869453493E-2"/>
                  <c:y val="-4.9154513036816762E-2"/>
                </c:manualLayout>
              </c:layout>
              <c:numFmt formatCode="#,##0" sourceLinked="0"/>
              <c:spPr>
                <a:ln>
                  <a:noFill/>
                </a:ln>
              </c:spPr>
              <c:txPr>
                <a:bodyPr/>
                <a:lstStyle/>
                <a:p>
                  <a:pPr>
                    <a:defRPr sz="2000" b="1">
                      <a:solidFill>
                        <a:schemeClr val="bg1"/>
                      </a:solidFill>
                    </a:defRPr>
                  </a:pPr>
                  <a:endParaRPr lang="en-US"/>
                </a:p>
              </c:txPr>
              <c:showLegendKey val="0"/>
              <c:showVal val="1"/>
              <c:showCatName val="0"/>
              <c:showSerName val="0"/>
              <c:showPercent val="0"/>
              <c:showBubbleSize val="0"/>
            </c:dLbl>
            <c:dLbl>
              <c:idx val="4"/>
              <c:layout>
                <c:manualLayout>
                  <c:x val="-3.3520201122563473E-2"/>
                  <c:y val="-5.9064558367305543E-2"/>
                </c:manualLayout>
              </c:layout>
              <c:numFmt formatCode="#,##0" sourceLinked="0"/>
              <c:spPr>
                <a:ln>
                  <a:noFill/>
                </a:ln>
              </c:spPr>
              <c:txPr>
                <a:bodyPr/>
                <a:lstStyle/>
                <a:p>
                  <a:pPr>
                    <a:defRPr sz="2000" b="1">
                      <a:solidFill>
                        <a:schemeClr val="bg1"/>
                      </a:solidFill>
                    </a:defRPr>
                  </a:pPr>
                  <a:endParaRPr lang="en-US"/>
                </a:p>
              </c:txPr>
              <c:showLegendKey val="0"/>
              <c:showVal val="1"/>
              <c:showCatName val="0"/>
              <c:showSerName val="0"/>
              <c:showPercent val="0"/>
              <c:showBubbleSize val="0"/>
            </c:dLbl>
            <c:numFmt formatCode="#,##0" sourceLinked="0"/>
            <c:spPr>
              <a:ln>
                <a:noFill/>
              </a:ln>
            </c:spPr>
            <c:txPr>
              <a:bodyPr/>
              <a:lstStyle/>
              <a:p>
                <a:pPr>
                  <a:defRPr sz="1400" b="1">
                    <a:solidFill>
                      <a:schemeClr val="bg1"/>
                    </a:solidFill>
                  </a:defRPr>
                </a:pPr>
                <a:endParaRPr lang="en-US"/>
              </a:p>
            </c:txPr>
            <c:showLegendKey val="0"/>
            <c:showVal val="1"/>
            <c:showCatName val="0"/>
            <c:showSerName val="0"/>
            <c:showPercent val="0"/>
            <c:showBubbleSize val="0"/>
            <c:showLeaderLines val="0"/>
          </c:dLbls>
          <c:yVal>
            <c:numRef>
              <c:f>'Cumulative ROI'!$C$74:$G$74</c:f>
              <c:numCache>
                <c:formatCode>0.00</c:formatCode>
                <c:ptCount val="5"/>
                <c:pt idx="0" formatCode="General">
                  <c:v>7.7003260408531204</c:v>
                </c:pt>
                <c:pt idx="1">
                  <c:v>10.168822401594394</c:v>
                </c:pt>
                <c:pt idx="2">
                  <c:v>14.737786926551323</c:v>
                </c:pt>
                <c:pt idx="3">
                  <c:v>28.182571053959521</c:v>
                </c:pt>
                <c:pt idx="4">
                  <c:v>46.984556717612129</c:v>
                </c:pt>
              </c:numCache>
            </c:numRef>
          </c:yVal>
          <c:smooth val="0"/>
        </c:ser>
        <c:dLbls>
          <c:showLegendKey val="0"/>
          <c:showVal val="0"/>
          <c:showCatName val="0"/>
          <c:showSerName val="0"/>
          <c:showPercent val="0"/>
          <c:showBubbleSize val="0"/>
        </c:dLbls>
        <c:axId val="119768192"/>
        <c:axId val="119770112"/>
      </c:scatterChart>
      <c:catAx>
        <c:axId val="119768192"/>
        <c:scaling>
          <c:orientation val="minMax"/>
        </c:scaling>
        <c:delete val="0"/>
        <c:axPos val="b"/>
        <c:title>
          <c:tx>
            <c:rich>
              <a:bodyPr/>
              <a:lstStyle/>
              <a:p>
                <a:pPr>
                  <a:defRPr sz="2000">
                    <a:solidFill>
                      <a:schemeClr val="bg1"/>
                    </a:solidFill>
                  </a:defRPr>
                </a:pPr>
                <a:r>
                  <a:rPr lang="en-US" sz="2000" dirty="0" smtClean="0">
                    <a:solidFill>
                      <a:schemeClr val="bg1"/>
                    </a:solidFill>
                  </a:rPr>
                  <a:t>Years </a:t>
                </a:r>
                <a:r>
                  <a:rPr lang="en-US" sz="2000" dirty="0">
                    <a:solidFill>
                      <a:schemeClr val="bg1"/>
                    </a:solidFill>
                  </a:rPr>
                  <a:t>From Start  of Award</a:t>
                </a:r>
              </a:p>
            </c:rich>
          </c:tx>
          <c:layout>
            <c:manualLayout>
              <c:xMode val="edge"/>
              <c:yMode val="edge"/>
              <c:x val="0.2918017184419785"/>
              <c:y val="0.92179902094837252"/>
            </c:manualLayout>
          </c:layout>
          <c:overlay val="0"/>
        </c:title>
        <c:majorTickMark val="out"/>
        <c:minorTickMark val="none"/>
        <c:tickLblPos val="nextTo"/>
        <c:txPr>
          <a:bodyPr/>
          <a:lstStyle/>
          <a:p>
            <a:pPr>
              <a:defRPr sz="1400" b="1">
                <a:solidFill>
                  <a:schemeClr val="bg1"/>
                </a:solidFill>
              </a:defRPr>
            </a:pPr>
            <a:endParaRPr lang="en-US"/>
          </a:p>
        </c:txPr>
        <c:crossAx val="119770112"/>
        <c:crosses val="autoZero"/>
        <c:auto val="1"/>
        <c:lblAlgn val="ctr"/>
        <c:lblOffset val="100"/>
        <c:tickLblSkip val="1"/>
        <c:noMultiLvlLbl val="0"/>
      </c:catAx>
      <c:valAx>
        <c:axId val="119770112"/>
        <c:scaling>
          <c:orientation val="minMax"/>
          <c:max val="130"/>
          <c:min val="0"/>
        </c:scaling>
        <c:delete val="0"/>
        <c:axPos val="l"/>
        <c:title>
          <c:tx>
            <c:rich>
              <a:bodyPr rot="-5400000" vert="horz"/>
              <a:lstStyle/>
              <a:p>
                <a:pPr>
                  <a:defRPr sz="2000">
                    <a:solidFill>
                      <a:schemeClr val="bg1"/>
                    </a:solidFill>
                  </a:defRPr>
                </a:pPr>
                <a:r>
                  <a:rPr lang="en-US" sz="2000" dirty="0" smtClean="0">
                    <a:solidFill>
                      <a:schemeClr val="bg1"/>
                    </a:solidFill>
                  </a:rPr>
                  <a:t>Private/Public</a:t>
                </a:r>
                <a:r>
                  <a:rPr lang="en-US" sz="2000" baseline="0" dirty="0" smtClean="0">
                    <a:solidFill>
                      <a:schemeClr val="bg1"/>
                    </a:solidFill>
                  </a:rPr>
                  <a:t> Funds </a:t>
                </a:r>
                <a:r>
                  <a:rPr lang="en-US" sz="2000" dirty="0" smtClean="0">
                    <a:solidFill>
                      <a:schemeClr val="bg1"/>
                    </a:solidFill>
                  </a:rPr>
                  <a:t> </a:t>
                </a:r>
                <a:r>
                  <a:rPr lang="en-US" sz="2000" dirty="0">
                    <a:solidFill>
                      <a:schemeClr val="bg1"/>
                    </a:solidFill>
                  </a:rPr>
                  <a:t>Ratio</a:t>
                </a:r>
              </a:p>
            </c:rich>
          </c:tx>
          <c:overlay val="0"/>
        </c:title>
        <c:numFmt formatCode="General" sourceLinked="1"/>
        <c:majorTickMark val="out"/>
        <c:minorTickMark val="none"/>
        <c:tickLblPos val="nextTo"/>
        <c:txPr>
          <a:bodyPr/>
          <a:lstStyle/>
          <a:p>
            <a:pPr>
              <a:defRPr sz="1600" b="1">
                <a:solidFill>
                  <a:schemeClr val="bg1"/>
                </a:solidFill>
              </a:defRPr>
            </a:pPr>
            <a:endParaRPr lang="en-US"/>
          </a:p>
        </c:txPr>
        <c:crossAx val="119768192"/>
        <c:crosses val="autoZero"/>
        <c:crossBetween val="between"/>
      </c:valAx>
      <c:spPr>
        <a:ln>
          <a:solidFill>
            <a:schemeClr val="bg1"/>
          </a:solidFill>
        </a:ln>
      </c:spPr>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stacked"/>
        <c:varyColors val="0"/>
        <c:ser>
          <c:idx val="0"/>
          <c:order val="0"/>
          <c:tx>
            <c:strRef>
              <c:f>Sheet1!$C$3</c:f>
              <c:strCache>
                <c:ptCount val="1"/>
                <c:pt idx="0">
                  <c:v>Permitting &amp;
Interconnection</c:v>
                </c:pt>
              </c:strCache>
            </c:strRef>
          </c:tx>
          <c:invertIfNegative val="0"/>
          <c:dPt>
            <c:idx val="0"/>
            <c:invertIfNegative val="0"/>
            <c:bubble3D val="0"/>
            <c:spPr>
              <a:effectLst>
                <a:glow rad="508000">
                  <a:schemeClr val="accent6">
                    <a:satMod val="175000"/>
                    <a:alpha val="82000"/>
                  </a:schemeClr>
                </a:glow>
                <a:softEdge rad="127000"/>
              </a:effectLst>
            </c:spPr>
          </c:dPt>
          <c:cat>
            <c:strRef>
              <c:f>Sheet1!$D$2:$E$2</c:f>
              <c:strCache>
                <c:ptCount val="2"/>
                <c:pt idx="0">
                  <c:v>Initial Conditions</c:v>
                </c:pt>
                <c:pt idx="1">
                  <c:v>Anticipated
Progress</c:v>
                </c:pt>
              </c:strCache>
            </c:strRef>
          </c:cat>
          <c:val>
            <c:numRef>
              <c:f>Sheet1!$D$3:$E$3</c:f>
              <c:numCache>
                <c:formatCode>General</c:formatCode>
                <c:ptCount val="2"/>
                <c:pt idx="0">
                  <c:v>253.08</c:v>
                </c:pt>
                <c:pt idx="1">
                  <c:v>450</c:v>
                </c:pt>
              </c:numCache>
            </c:numRef>
          </c:val>
        </c:ser>
        <c:ser>
          <c:idx val="1"/>
          <c:order val="1"/>
          <c:tx>
            <c:strRef>
              <c:f>Sheet1!$C$4</c:f>
              <c:strCache>
                <c:ptCount val="1"/>
                <c:pt idx="0">
                  <c:v>Net Metering</c:v>
                </c:pt>
              </c:strCache>
            </c:strRef>
          </c:tx>
          <c:invertIfNegative val="0"/>
          <c:cat>
            <c:strRef>
              <c:f>Sheet1!$D$2:$E$2</c:f>
              <c:strCache>
                <c:ptCount val="2"/>
                <c:pt idx="0">
                  <c:v>Initial Conditions</c:v>
                </c:pt>
                <c:pt idx="1">
                  <c:v>Anticipated
Progress</c:v>
                </c:pt>
              </c:strCache>
            </c:strRef>
          </c:cat>
          <c:val>
            <c:numRef>
              <c:f>Sheet1!$D$4:$E$4</c:f>
              <c:numCache>
                <c:formatCode>General</c:formatCode>
                <c:ptCount val="2"/>
                <c:pt idx="0">
                  <c:v>88.8</c:v>
                </c:pt>
                <c:pt idx="1">
                  <c:v>160</c:v>
                </c:pt>
              </c:numCache>
            </c:numRef>
          </c:val>
        </c:ser>
        <c:ser>
          <c:idx val="2"/>
          <c:order val="2"/>
          <c:tx>
            <c:strRef>
              <c:f>Sheet1!$C$5</c:f>
              <c:strCache>
                <c:ptCount val="1"/>
                <c:pt idx="0">
                  <c:v>Financing</c:v>
                </c:pt>
              </c:strCache>
            </c:strRef>
          </c:tx>
          <c:invertIfNegative val="0"/>
          <c:cat>
            <c:strRef>
              <c:f>Sheet1!$D$2:$E$2</c:f>
              <c:strCache>
                <c:ptCount val="2"/>
                <c:pt idx="0">
                  <c:v>Initial Conditions</c:v>
                </c:pt>
                <c:pt idx="1">
                  <c:v>Anticipated
Progress</c:v>
                </c:pt>
              </c:strCache>
            </c:strRef>
          </c:cat>
          <c:val>
            <c:numRef>
              <c:f>Sheet1!$D$5:$E$5</c:f>
              <c:numCache>
                <c:formatCode>General</c:formatCode>
                <c:ptCount val="2"/>
                <c:pt idx="0">
                  <c:v>66.599999999999994</c:v>
                </c:pt>
                <c:pt idx="1">
                  <c:v>100</c:v>
                </c:pt>
              </c:numCache>
            </c:numRef>
          </c:val>
        </c:ser>
        <c:ser>
          <c:idx val="3"/>
          <c:order val="3"/>
          <c:tx>
            <c:strRef>
              <c:f>Sheet1!$C$6</c:f>
              <c:strCache>
                <c:ptCount val="1"/>
                <c:pt idx="0">
                  <c:v>Planning &amp; Zoning</c:v>
                </c:pt>
              </c:strCache>
            </c:strRef>
          </c:tx>
          <c:invertIfNegative val="0"/>
          <c:cat>
            <c:strRef>
              <c:f>Sheet1!$D$2:$E$2</c:f>
              <c:strCache>
                <c:ptCount val="2"/>
                <c:pt idx="0">
                  <c:v>Initial Conditions</c:v>
                </c:pt>
                <c:pt idx="1">
                  <c:v>Anticipated
Progress</c:v>
                </c:pt>
              </c:strCache>
            </c:strRef>
          </c:cat>
          <c:val>
            <c:numRef>
              <c:f>Sheet1!$D$6:$E$6</c:f>
              <c:numCache>
                <c:formatCode>General</c:formatCode>
                <c:ptCount val="2"/>
                <c:pt idx="0">
                  <c:v>35.520000000000003</c:v>
                </c:pt>
                <c:pt idx="1">
                  <c:v>65</c:v>
                </c:pt>
              </c:numCache>
            </c:numRef>
          </c:val>
        </c:ser>
        <c:dLbls>
          <c:showLegendKey val="0"/>
          <c:showVal val="0"/>
          <c:showCatName val="0"/>
          <c:showSerName val="0"/>
          <c:showPercent val="0"/>
          <c:showBubbleSize val="0"/>
        </c:dLbls>
        <c:gapWidth val="150"/>
        <c:overlap val="100"/>
        <c:axId val="119691904"/>
        <c:axId val="119710080"/>
      </c:barChart>
      <c:catAx>
        <c:axId val="119691904"/>
        <c:scaling>
          <c:orientation val="minMax"/>
        </c:scaling>
        <c:delete val="0"/>
        <c:axPos val="b"/>
        <c:majorTickMark val="out"/>
        <c:minorTickMark val="none"/>
        <c:tickLblPos val="nextTo"/>
        <c:txPr>
          <a:bodyPr/>
          <a:lstStyle/>
          <a:p>
            <a:pPr>
              <a:defRPr sz="1600"/>
            </a:pPr>
            <a:endParaRPr lang="en-US"/>
          </a:p>
        </c:txPr>
        <c:crossAx val="119710080"/>
        <c:crosses val="autoZero"/>
        <c:auto val="1"/>
        <c:lblAlgn val="ctr"/>
        <c:lblOffset val="100"/>
        <c:noMultiLvlLbl val="0"/>
      </c:catAx>
      <c:valAx>
        <c:axId val="119710080"/>
        <c:scaling>
          <c:orientation val="minMax"/>
          <c:max val="1000"/>
          <c:min val="0"/>
        </c:scaling>
        <c:delete val="0"/>
        <c:axPos val="l"/>
        <c:minorGridlines/>
        <c:title>
          <c:tx>
            <c:rich>
              <a:bodyPr rot="-5400000" vert="horz"/>
              <a:lstStyle/>
              <a:p>
                <a:pPr>
                  <a:defRPr sz="1600" b="1"/>
                </a:pPr>
                <a:r>
                  <a:rPr lang="en-US" sz="1600" b="1" dirty="0"/>
                  <a:t>MARKET ASSESSMENT </a:t>
                </a:r>
                <a:r>
                  <a:rPr lang="en-US" sz="1600" b="1" dirty="0" smtClean="0"/>
                  <a:t>SCORE</a:t>
                </a:r>
                <a:endParaRPr lang="en-US" sz="1600" b="1" dirty="0"/>
              </a:p>
            </c:rich>
          </c:tx>
          <c:overlay val="0"/>
        </c:title>
        <c:numFmt formatCode="General" sourceLinked="1"/>
        <c:majorTickMark val="out"/>
        <c:minorTickMark val="none"/>
        <c:tickLblPos val="nextTo"/>
        <c:txPr>
          <a:bodyPr/>
          <a:lstStyle/>
          <a:p>
            <a:pPr>
              <a:defRPr sz="1800"/>
            </a:pPr>
            <a:endParaRPr lang="en-US"/>
          </a:p>
        </c:txPr>
        <c:crossAx val="119691904"/>
        <c:crosses val="autoZero"/>
        <c:crossBetween val="between"/>
      </c:valAx>
      <c:spPr>
        <a:solidFill>
          <a:schemeClr val="bg1">
            <a:lumMod val="85000"/>
          </a:schemeClr>
        </a:solidFill>
      </c:spPr>
    </c:plotArea>
    <c:legend>
      <c:legendPos val="t"/>
      <c:overlay val="0"/>
      <c:txPr>
        <a:bodyPr/>
        <a:lstStyle/>
        <a:p>
          <a:pPr>
            <a:defRPr sz="1200"/>
          </a:pPr>
          <a:endParaRPr lang="en-US"/>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stacked"/>
        <c:varyColors val="0"/>
        <c:ser>
          <c:idx val="0"/>
          <c:order val="0"/>
          <c:tx>
            <c:strRef>
              <c:f>Sheet1!$C$3</c:f>
              <c:strCache>
                <c:ptCount val="1"/>
                <c:pt idx="0">
                  <c:v>Permitting &amp;
Interconnection</c:v>
                </c:pt>
              </c:strCache>
            </c:strRef>
          </c:tx>
          <c:invertIfNegative val="0"/>
          <c:cat>
            <c:strRef>
              <c:f>Sheet1!$D$2:$E$2</c:f>
              <c:strCache>
                <c:ptCount val="2"/>
                <c:pt idx="0">
                  <c:v>Initial Conditions</c:v>
                </c:pt>
                <c:pt idx="1">
                  <c:v>Anticipated
Progress</c:v>
                </c:pt>
              </c:strCache>
            </c:strRef>
          </c:cat>
          <c:val>
            <c:numRef>
              <c:f>Sheet1!$D$3:$E$3</c:f>
              <c:numCache>
                <c:formatCode>General</c:formatCode>
                <c:ptCount val="2"/>
                <c:pt idx="0">
                  <c:v>253.08</c:v>
                </c:pt>
                <c:pt idx="1">
                  <c:v>450</c:v>
                </c:pt>
              </c:numCache>
            </c:numRef>
          </c:val>
        </c:ser>
        <c:ser>
          <c:idx val="1"/>
          <c:order val="1"/>
          <c:tx>
            <c:strRef>
              <c:f>Sheet1!$C$4</c:f>
              <c:strCache>
                <c:ptCount val="1"/>
                <c:pt idx="0">
                  <c:v>Net Metering</c:v>
                </c:pt>
              </c:strCache>
            </c:strRef>
          </c:tx>
          <c:invertIfNegative val="0"/>
          <c:cat>
            <c:strRef>
              <c:f>Sheet1!$D$2:$E$2</c:f>
              <c:strCache>
                <c:ptCount val="2"/>
                <c:pt idx="0">
                  <c:v>Initial Conditions</c:v>
                </c:pt>
                <c:pt idx="1">
                  <c:v>Anticipated
Progress</c:v>
                </c:pt>
              </c:strCache>
            </c:strRef>
          </c:cat>
          <c:val>
            <c:numRef>
              <c:f>Sheet1!$D$4:$E$4</c:f>
              <c:numCache>
                <c:formatCode>General</c:formatCode>
                <c:ptCount val="2"/>
                <c:pt idx="0">
                  <c:v>88.8</c:v>
                </c:pt>
                <c:pt idx="1">
                  <c:v>160</c:v>
                </c:pt>
              </c:numCache>
            </c:numRef>
          </c:val>
        </c:ser>
        <c:ser>
          <c:idx val="2"/>
          <c:order val="2"/>
          <c:tx>
            <c:strRef>
              <c:f>Sheet1!$C$5</c:f>
              <c:strCache>
                <c:ptCount val="1"/>
                <c:pt idx="0">
                  <c:v>Financing</c:v>
                </c:pt>
              </c:strCache>
            </c:strRef>
          </c:tx>
          <c:invertIfNegative val="0"/>
          <c:dPt>
            <c:idx val="0"/>
            <c:invertIfNegative val="0"/>
            <c:bubble3D val="0"/>
            <c:spPr>
              <a:effectLst>
                <a:glow rad="508000">
                  <a:srgbClr val="FFC000">
                    <a:alpha val="82000"/>
                  </a:srgbClr>
                </a:glow>
                <a:softEdge rad="63500"/>
              </a:effectLst>
            </c:spPr>
          </c:dPt>
          <c:cat>
            <c:strRef>
              <c:f>Sheet1!$D$2:$E$2</c:f>
              <c:strCache>
                <c:ptCount val="2"/>
                <c:pt idx="0">
                  <c:v>Initial Conditions</c:v>
                </c:pt>
                <c:pt idx="1">
                  <c:v>Anticipated
Progress</c:v>
                </c:pt>
              </c:strCache>
            </c:strRef>
          </c:cat>
          <c:val>
            <c:numRef>
              <c:f>Sheet1!$D$5:$E$5</c:f>
              <c:numCache>
                <c:formatCode>General</c:formatCode>
                <c:ptCount val="2"/>
                <c:pt idx="0">
                  <c:v>66.599999999999994</c:v>
                </c:pt>
                <c:pt idx="1">
                  <c:v>100</c:v>
                </c:pt>
              </c:numCache>
            </c:numRef>
          </c:val>
        </c:ser>
        <c:ser>
          <c:idx val="3"/>
          <c:order val="3"/>
          <c:tx>
            <c:strRef>
              <c:f>Sheet1!$C$6</c:f>
              <c:strCache>
                <c:ptCount val="1"/>
                <c:pt idx="0">
                  <c:v>Planning &amp; Zoning</c:v>
                </c:pt>
              </c:strCache>
            </c:strRef>
          </c:tx>
          <c:invertIfNegative val="0"/>
          <c:cat>
            <c:strRef>
              <c:f>Sheet1!$D$2:$E$2</c:f>
              <c:strCache>
                <c:ptCount val="2"/>
                <c:pt idx="0">
                  <c:v>Initial Conditions</c:v>
                </c:pt>
                <c:pt idx="1">
                  <c:v>Anticipated
Progress</c:v>
                </c:pt>
              </c:strCache>
            </c:strRef>
          </c:cat>
          <c:val>
            <c:numRef>
              <c:f>Sheet1!$D$6:$E$6</c:f>
              <c:numCache>
                <c:formatCode>General</c:formatCode>
                <c:ptCount val="2"/>
                <c:pt idx="0">
                  <c:v>35.520000000000003</c:v>
                </c:pt>
                <c:pt idx="1">
                  <c:v>65</c:v>
                </c:pt>
              </c:numCache>
            </c:numRef>
          </c:val>
        </c:ser>
        <c:dLbls>
          <c:showLegendKey val="0"/>
          <c:showVal val="0"/>
          <c:showCatName val="0"/>
          <c:showSerName val="0"/>
          <c:showPercent val="0"/>
          <c:showBubbleSize val="0"/>
        </c:dLbls>
        <c:gapWidth val="150"/>
        <c:overlap val="100"/>
        <c:axId val="120290688"/>
        <c:axId val="120317056"/>
      </c:barChart>
      <c:catAx>
        <c:axId val="120290688"/>
        <c:scaling>
          <c:orientation val="minMax"/>
        </c:scaling>
        <c:delete val="0"/>
        <c:axPos val="b"/>
        <c:majorTickMark val="out"/>
        <c:minorTickMark val="none"/>
        <c:tickLblPos val="nextTo"/>
        <c:txPr>
          <a:bodyPr/>
          <a:lstStyle/>
          <a:p>
            <a:pPr>
              <a:defRPr sz="1600"/>
            </a:pPr>
            <a:endParaRPr lang="en-US"/>
          </a:p>
        </c:txPr>
        <c:crossAx val="120317056"/>
        <c:crosses val="autoZero"/>
        <c:auto val="1"/>
        <c:lblAlgn val="ctr"/>
        <c:lblOffset val="100"/>
        <c:noMultiLvlLbl val="0"/>
      </c:catAx>
      <c:valAx>
        <c:axId val="120317056"/>
        <c:scaling>
          <c:orientation val="minMax"/>
          <c:max val="1000"/>
          <c:min val="0"/>
        </c:scaling>
        <c:delete val="0"/>
        <c:axPos val="l"/>
        <c:minorGridlines/>
        <c:title>
          <c:tx>
            <c:rich>
              <a:bodyPr rot="-5400000" vert="horz"/>
              <a:lstStyle/>
              <a:p>
                <a:pPr>
                  <a:defRPr sz="1600" b="1"/>
                </a:pPr>
                <a:r>
                  <a:rPr lang="en-US" sz="1600" b="1" dirty="0"/>
                  <a:t>MARKET ASSESSMENT </a:t>
                </a:r>
                <a:r>
                  <a:rPr lang="en-US" sz="1600" b="1" dirty="0" smtClean="0"/>
                  <a:t>SCORE</a:t>
                </a:r>
                <a:endParaRPr lang="en-US" sz="1600" b="1" dirty="0"/>
              </a:p>
            </c:rich>
          </c:tx>
          <c:overlay val="0"/>
        </c:title>
        <c:numFmt formatCode="General" sourceLinked="1"/>
        <c:majorTickMark val="out"/>
        <c:minorTickMark val="none"/>
        <c:tickLblPos val="nextTo"/>
        <c:txPr>
          <a:bodyPr/>
          <a:lstStyle/>
          <a:p>
            <a:pPr>
              <a:defRPr sz="1800"/>
            </a:pPr>
            <a:endParaRPr lang="en-US"/>
          </a:p>
        </c:txPr>
        <c:crossAx val="120290688"/>
        <c:crosses val="autoZero"/>
        <c:crossBetween val="between"/>
      </c:valAx>
      <c:spPr>
        <a:solidFill>
          <a:schemeClr val="bg1">
            <a:lumMod val="85000"/>
          </a:schemeClr>
        </a:solidFill>
      </c:spPr>
    </c:plotArea>
    <c:legend>
      <c:legendPos val="t"/>
      <c:overlay val="0"/>
      <c:txPr>
        <a:bodyPr/>
        <a:lstStyle/>
        <a:p>
          <a:pPr>
            <a:defRPr sz="1200"/>
          </a:pPr>
          <a:endParaRPr lang="en-US"/>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stacked"/>
        <c:varyColors val="0"/>
        <c:ser>
          <c:idx val="0"/>
          <c:order val="0"/>
          <c:tx>
            <c:strRef>
              <c:f>Sheet1!$C$3</c:f>
              <c:strCache>
                <c:ptCount val="1"/>
                <c:pt idx="0">
                  <c:v>Permitting &amp;
Interconnection</c:v>
                </c:pt>
              </c:strCache>
            </c:strRef>
          </c:tx>
          <c:invertIfNegative val="0"/>
          <c:cat>
            <c:strRef>
              <c:f>Sheet1!$D$2:$E$2</c:f>
              <c:strCache>
                <c:ptCount val="2"/>
                <c:pt idx="0">
                  <c:v>Initial Conditions</c:v>
                </c:pt>
                <c:pt idx="1">
                  <c:v>Anticipated
Progress</c:v>
                </c:pt>
              </c:strCache>
            </c:strRef>
          </c:cat>
          <c:val>
            <c:numRef>
              <c:f>Sheet1!$D$3:$E$3</c:f>
              <c:numCache>
                <c:formatCode>General</c:formatCode>
                <c:ptCount val="2"/>
                <c:pt idx="0">
                  <c:v>253.08</c:v>
                </c:pt>
                <c:pt idx="1">
                  <c:v>450</c:v>
                </c:pt>
              </c:numCache>
            </c:numRef>
          </c:val>
        </c:ser>
        <c:ser>
          <c:idx val="1"/>
          <c:order val="1"/>
          <c:tx>
            <c:strRef>
              <c:f>Sheet1!$C$4</c:f>
              <c:strCache>
                <c:ptCount val="1"/>
                <c:pt idx="0">
                  <c:v>Net Metering</c:v>
                </c:pt>
              </c:strCache>
            </c:strRef>
          </c:tx>
          <c:invertIfNegative val="0"/>
          <c:cat>
            <c:strRef>
              <c:f>Sheet1!$D$2:$E$2</c:f>
              <c:strCache>
                <c:ptCount val="2"/>
                <c:pt idx="0">
                  <c:v>Initial Conditions</c:v>
                </c:pt>
                <c:pt idx="1">
                  <c:v>Anticipated
Progress</c:v>
                </c:pt>
              </c:strCache>
            </c:strRef>
          </c:cat>
          <c:val>
            <c:numRef>
              <c:f>Sheet1!$D$4:$E$4</c:f>
              <c:numCache>
                <c:formatCode>General</c:formatCode>
                <c:ptCount val="2"/>
                <c:pt idx="0">
                  <c:v>88.8</c:v>
                </c:pt>
                <c:pt idx="1">
                  <c:v>160</c:v>
                </c:pt>
              </c:numCache>
            </c:numRef>
          </c:val>
        </c:ser>
        <c:ser>
          <c:idx val="2"/>
          <c:order val="2"/>
          <c:tx>
            <c:strRef>
              <c:f>Sheet1!$C$5</c:f>
              <c:strCache>
                <c:ptCount val="1"/>
                <c:pt idx="0">
                  <c:v>Financing</c:v>
                </c:pt>
              </c:strCache>
            </c:strRef>
          </c:tx>
          <c:invertIfNegative val="0"/>
          <c:cat>
            <c:strRef>
              <c:f>Sheet1!$D$2:$E$2</c:f>
              <c:strCache>
                <c:ptCount val="2"/>
                <c:pt idx="0">
                  <c:v>Initial Conditions</c:v>
                </c:pt>
                <c:pt idx="1">
                  <c:v>Anticipated
Progress</c:v>
                </c:pt>
              </c:strCache>
            </c:strRef>
          </c:cat>
          <c:val>
            <c:numRef>
              <c:f>Sheet1!$D$5:$E$5</c:f>
              <c:numCache>
                <c:formatCode>General</c:formatCode>
                <c:ptCount val="2"/>
                <c:pt idx="0">
                  <c:v>66.599999999999994</c:v>
                </c:pt>
                <c:pt idx="1">
                  <c:v>100</c:v>
                </c:pt>
              </c:numCache>
            </c:numRef>
          </c:val>
        </c:ser>
        <c:ser>
          <c:idx val="3"/>
          <c:order val="3"/>
          <c:tx>
            <c:strRef>
              <c:f>Sheet1!$C$6</c:f>
              <c:strCache>
                <c:ptCount val="1"/>
                <c:pt idx="0">
                  <c:v>Planning &amp; Zoning</c:v>
                </c:pt>
              </c:strCache>
            </c:strRef>
          </c:tx>
          <c:invertIfNegative val="0"/>
          <c:dPt>
            <c:idx val="0"/>
            <c:invertIfNegative val="0"/>
            <c:bubble3D val="0"/>
            <c:spPr>
              <a:effectLst>
                <a:glow rad="508000">
                  <a:srgbClr val="FFC000">
                    <a:alpha val="82000"/>
                  </a:srgbClr>
                </a:glow>
                <a:softEdge rad="25400"/>
              </a:effectLst>
            </c:spPr>
          </c:dPt>
          <c:cat>
            <c:strRef>
              <c:f>Sheet1!$D$2:$E$2</c:f>
              <c:strCache>
                <c:ptCount val="2"/>
                <c:pt idx="0">
                  <c:v>Initial Conditions</c:v>
                </c:pt>
                <c:pt idx="1">
                  <c:v>Anticipated
Progress</c:v>
                </c:pt>
              </c:strCache>
            </c:strRef>
          </c:cat>
          <c:val>
            <c:numRef>
              <c:f>Sheet1!$D$6:$E$6</c:f>
              <c:numCache>
                <c:formatCode>General</c:formatCode>
                <c:ptCount val="2"/>
                <c:pt idx="0">
                  <c:v>35.520000000000003</c:v>
                </c:pt>
                <c:pt idx="1">
                  <c:v>65</c:v>
                </c:pt>
              </c:numCache>
            </c:numRef>
          </c:val>
        </c:ser>
        <c:dLbls>
          <c:showLegendKey val="0"/>
          <c:showVal val="0"/>
          <c:showCatName val="0"/>
          <c:showSerName val="0"/>
          <c:showPercent val="0"/>
          <c:showBubbleSize val="0"/>
        </c:dLbls>
        <c:gapWidth val="150"/>
        <c:overlap val="100"/>
        <c:axId val="120367360"/>
        <c:axId val="120369152"/>
      </c:barChart>
      <c:catAx>
        <c:axId val="120367360"/>
        <c:scaling>
          <c:orientation val="minMax"/>
        </c:scaling>
        <c:delete val="0"/>
        <c:axPos val="b"/>
        <c:majorTickMark val="out"/>
        <c:minorTickMark val="none"/>
        <c:tickLblPos val="nextTo"/>
        <c:txPr>
          <a:bodyPr/>
          <a:lstStyle/>
          <a:p>
            <a:pPr>
              <a:defRPr sz="1600"/>
            </a:pPr>
            <a:endParaRPr lang="en-US"/>
          </a:p>
        </c:txPr>
        <c:crossAx val="120369152"/>
        <c:crosses val="autoZero"/>
        <c:auto val="1"/>
        <c:lblAlgn val="ctr"/>
        <c:lblOffset val="100"/>
        <c:noMultiLvlLbl val="0"/>
      </c:catAx>
      <c:valAx>
        <c:axId val="120369152"/>
        <c:scaling>
          <c:orientation val="minMax"/>
          <c:max val="1000"/>
          <c:min val="0"/>
        </c:scaling>
        <c:delete val="0"/>
        <c:axPos val="l"/>
        <c:minorGridlines/>
        <c:title>
          <c:tx>
            <c:rich>
              <a:bodyPr rot="-5400000" vert="horz"/>
              <a:lstStyle/>
              <a:p>
                <a:pPr>
                  <a:defRPr sz="1600" b="1"/>
                </a:pPr>
                <a:r>
                  <a:rPr lang="en-US" sz="1600" b="1" dirty="0"/>
                  <a:t>MARKET ASSESSMENT </a:t>
                </a:r>
                <a:r>
                  <a:rPr lang="en-US" sz="1600" b="1" dirty="0" smtClean="0"/>
                  <a:t>SCORE</a:t>
                </a:r>
                <a:endParaRPr lang="en-US" sz="1600" b="1" dirty="0"/>
              </a:p>
            </c:rich>
          </c:tx>
          <c:overlay val="0"/>
        </c:title>
        <c:numFmt formatCode="General" sourceLinked="1"/>
        <c:majorTickMark val="out"/>
        <c:minorTickMark val="none"/>
        <c:tickLblPos val="nextTo"/>
        <c:txPr>
          <a:bodyPr/>
          <a:lstStyle/>
          <a:p>
            <a:pPr>
              <a:defRPr sz="1800"/>
            </a:pPr>
            <a:endParaRPr lang="en-US"/>
          </a:p>
        </c:txPr>
        <c:crossAx val="120367360"/>
        <c:crosses val="autoZero"/>
        <c:crossBetween val="between"/>
      </c:valAx>
      <c:spPr>
        <a:solidFill>
          <a:schemeClr val="bg1">
            <a:lumMod val="85000"/>
          </a:schemeClr>
        </a:solidFill>
      </c:spPr>
    </c:plotArea>
    <c:legend>
      <c:legendPos val="t"/>
      <c:overlay val="0"/>
      <c:txPr>
        <a:bodyPr/>
        <a:lstStyle/>
        <a:p>
          <a:pPr>
            <a:defRPr sz="1200"/>
          </a:pPr>
          <a:endParaRPr lang="en-US"/>
        </a:p>
      </c:txPr>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BEC357-A0E6-4FB6-A1C9-A523578DBE82}"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41A5087B-AFBF-4D92-9083-350C7F2FFAE2}">
      <dgm:prSet phldrT="[Text]"/>
      <dgm:spPr>
        <a:solidFill>
          <a:schemeClr val="accent1">
            <a:lumMod val="20000"/>
            <a:lumOff val="80000"/>
          </a:schemeClr>
        </a:solidFill>
      </dgm:spPr>
      <dgm:t>
        <a:bodyPr/>
        <a:lstStyle/>
        <a:p>
          <a:r>
            <a:rPr lang="en-US" dirty="0" smtClean="0">
              <a:latin typeface="Gill Sans MT" pitchFamily="34" charset="0"/>
            </a:rPr>
            <a:t>Permitting and Interconnection Processes</a:t>
          </a:r>
          <a:endParaRPr lang="en-US" dirty="0">
            <a:latin typeface="Gill Sans MT" pitchFamily="34" charset="0"/>
          </a:endParaRPr>
        </a:p>
      </dgm:t>
    </dgm:pt>
    <dgm:pt modelId="{3F7C7053-B57D-49EF-AFAF-142DDA29C08C}" type="parTrans" cxnId="{CF476379-7B69-44E6-8468-8FAFC095A830}">
      <dgm:prSet/>
      <dgm:spPr/>
      <dgm:t>
        <a:bodyPr/>
        <a:lstStyle/>
        <a:p>
          <a:endParaRPr lang="en-US"/>
        </a:p>
      </dgm:t>
    </dgm:pt>
    <dgm:pt modelId="{57A59BC3-CEA8-4ED5-A673-168F404309C9}" type="sibTrans" cxnId="{CF476379-7B69-44E6-8468-8FAFC095A830}">
      <dgm:prSet/>
      <dgm:spPr/>
      <dgm:t>
        <a:bodyPr/>
        <a:lstStyle/>
        <a:p>
          <a:endParaRPr lang="en-US"/>
        </a:p>
      </dgm:t>
    </dgm:pt>
    <dgm:pt modelId="{0F7EC9EC-F9CE-4CDD-9E78-589407C41305}">
      <dgm:prSet phldrT="[Text]"/>
      <dgm:spPr>
        <a:solidFill>
          <a:srgbClr val="00B050">
            <a:alpha val="21000"/>
          </a:srgbClr>
        </a:solidFill>
      </dgm:spPr>
      <dgm:t>
        <a:bodyPr/>
        <a:lstStyle/>
        <a:p>
          <a:r>
            <a:rPr lang="en-US" dirty="0" smtClean="0">
              <a:latin typeface="Gill Sans MT" pitchFamily="34" charset="0"/>
            </a:rPr>
            <a:t>Financing Options</a:t>
          </a:r>
          <a:endParaRPr lang="en-US" dirty="0">
            <a:latin typeface="Gill Sans MT" pitchFamily="34" charset="0"/>
          </a:endParaRPr>
        </a:p>
      </dgm:t>
    </dgm:pt>
    <dgm:pt modelId="{733EE9C5-613B-4314-88FB-0FB2FE214B42}" type="parTrans" cxnId="{C7DB0A04-8F70-4A7E-88A4-9B3DD7FE1C3B}">
      <dgm:prSet/>
      <dgm:spPr/>
      <dgm:t>
        <a:bodyPr/>
        <a:lstStyle/>
        <a:p>
          <a:endParaRPr lang="en-US"/>
        </a:p>
      </dgm:t>
    </dgm:pt>
    <dgm:pt modelId="{E9D0CACF-59E3-4A43-8319-ADD499262797}" type="sibTrans" cxnId="{C7DB0A04-8F70-4A7E-88A4-9B3DD7FE1C3B}">
      <dgm:prSet/>
      <dgm:spPr/>
      <dgm:t>
        <a:bodyPr/>
        <a:lstStyle/>
        <a:p>
          <a:endParaRPr lang="en-US"/>
        </a:p>
      </dgm:t>
    </dgm:pt>
    <dgm:pt modelId="{62FB9F17-3FEF-4679-AED2-47D0F85D6A8D}">
      <dgm:prSet phldrT="[Text]"/>
      <dgm:spPr>
        <a:solidFill>
          <a:srgbClr val="7030A0">
            <a:alpha val="26000"/>
          </a:srgbClr>
        </a:solidFill>
      </dgm:spPr>
      <dgm:t>
        <a:bodyPr/>
        <a:lstStyle/>
        <a:p>
          <a:r>
            <a:rPr lang="en-US" dirty="0" smtClean="0">
              <a:latin typeface="Gill Sans MT" pitchFamily="34" charset="0"/>
            </a:rPr>
            <a:t>Planning and Zoning Rules</a:t>
          </a:r>
          <a:endParaRPr lang="en-US" dirty="0">
            <a:latin typeface="Gill Sans MT" pitchFamily="34" charset="0"/>
          </a:endParaRPr>
        </a:p>
      </dgm:t>
    </dgm:pt>
    <dgm:pt modelId="{4A49EE0B-B7C5-4B08-917A-0175F4AC23FB}" type="parTrans" cxnId="{C000DB75-DB75-46DC-A69E-0664638322FD}">
      <dgm:prSet/>
      <dgm:spPr/>
      <dgm:t>
        <a:bodyPr/>
        <a:lstStyle/>
        <a:p>
          <a:endParaRPr lang="en-US"/>
        </a:p>
      </dgm:t>
    </dgm:pt>
    <dgm:pt modelId="{E7455140-A787-475D-AA35-D6D51E681543}" type="sibTrans" cxnId="{C000DB75-DB75-46DC-A69E-0664638322FD}">
      <dgm:prSet/>
      <dgm:spPr/>
      <dgm:t>
        <a:bodyPr/>
        <a:lstStyle/>
        <a:p>
          <a:endParaRPr lang="en-US"/>
        </a:p>
      </dgm:t>
    </dgm:pt>
    <dgm:pt modelId="{E28FF605-D9CB-4B16-8590-6930D7F11C11}">
      <dgm:prSet phldrT="[Text]"/>
      <dgm:spPr>
        <a:solidFill>
          <a:srgbClr val="0070C0">
            <a:alpha val="21000"/>
          </a:srgbClr>
        </a:solidFill>
      </dgm:spPr>
      <dgm:t>
        <a:bodyPr/>
        <a:lstStyle/>
        <a:p>
          <a:r>
            <a:rPr lang="en-US" dirty="0" smtClean="0">
              <a:latin typeface="Gill Sans MT" pitchFamily="34" charset="0"/>
            </a:rPr>
            <a:t>Net Metering and Interconnection Standards</a:t>
          </a:r>
          <a:endParaRPr lang="en-US" dirty="0">
            <a:latin typeface="Gill Sans MT" pitchFamily="34" charset="0"/>
          </a:endParaRPr>
        </a:p>
      </dgm:t>
    </dgm:pt>
    <dgm:pt modelId="{1EBB289F-1DF7-4C3C-A415-937E408BBA56}" type="parTrans" cxnId="{A7A9CF4F-318D-472D-B988-D4B7CA4F19E7}">
      <dgm:prSet/>
      <dgm:spPr/>
      <dgm:t>
        <a:bodyPr/>
        <a:lstStyle/>
        <a:p>
          <a:endParaRPr lang="en-US"/>
        </a:p>
      </dgm:t>
    </dgm:pt>
    <dgm:pt modelId="{6EA6CD95-C8D7-4BD5-99FF-B4532BC5FD88}" type="sibTrans" cxnId="{A7A9CF4F-318D-472D-B988-D4B7CA4F19E7}">
      <dgm:prSet/>
      <dgm:spPr/>
      <dgm:t>
        <a:bodyPr/>
        <a:lstStyle/>
        <a:p>
          <a:endParaRPr lang="en-US"/>
        </a:p>
      </dgm:t>
    </dgm:pt>
    <dgm:pt modelId="{866D7793-D54C-4F1F-86A1-81A1A4003CF4}" type="pres">
      <dgm:prSet presAssocID="{68BEC357-A0E6-4FB6-A1C9-A523578DBE82}" presName="diagram" presStyleCnt="0">
        <dgm:presLayoutVars>
          <dgm:dir/>
          <dgm:resizeHandles val="exact"/>
        </dgm:presLayoutVars>
      </dgm:prSet>
      <dgm:spPr/>
      <dgm:t>
        <a:bodyPr/>
        <a:lstStyle/>
        <a:p>
          <a:endParaRPr lang="en-US"/>
        </a:p>
      </dgm:t>
    </dgm:pt>
    <dgm:pt modelId="{B7CA128B-52B2-423B-89AA-4CEEF450BE7A}" type="pres">
      <dgm:prSet presAssocID="{41A5087B-AFBF-4D92-9083-350C7F2FFAE2}" presName="node" presStyleLbl="node1" presStyleIdx="0" presStyleCnt="4">
        <dgm:presLayoutVars>
          <dgm:bulletEnabled val="1"/>
        </dgm:presLayoutVars>
      </dgm:prSet>
      <dgm:spPr/>
      <dgm:t>
        <a:bodyPr/>
        <a:lstStyle/>
        <a:p>
          <a:endParaRPr lang="en-US"/>
        </a:p>
      </dgm:t>
    </dgm:pt>
    <dgm:pt modelId="{646E4227-DD68-4DB8-900E-1BE0258DC531}" type="pres">
      <dgm:prSet presAssocID="{57A59BC3-CEA8-4ED5-A673-168F404309C9}" presName="sibTrans" presStyleCnt="0"/>
      <dgm:spPr/>
    </dgm:pt>
    <dgm:pt modelId="{8F59C388-D097-42BA-AB4A-B1A8B093B167}" type="pres">
      <dgm:prSet presAssocID="{0F7EC9EC-F9CE-4CDD-9E78-589407C41305}" presName="node" presStyleLbl="node1" presStyleIdx="1" presStyleCnt="4">
        <dgm:presLayoutVars>
          <dgm:bulletEnabled val="1"/>
        </dgm:presLayoutVars>
      </dgm:prSet>
      <dgm:spPr/>
      <dgm:t>
        <a:bodyPr/>
        <a:lstStyle/>
        <a:p>
          <a:endParaRPr lang="en-US"/>
        </a:p>
      </dgm:t>
    </dgm:pt>
    <dgm:pt modelId="{FC6695AE-3E08-49E3-9D0F-5F02BCD75D07}" type="pres">
      <dgm:prSet presAssocID="{E9D0CACF-59E3-4A43-8319-ADD499262797}" presName="sibTrans" presStyleCnt="0"/>
      <dgm:spPr/>
    </dgm:pt>
    <dgm:pt modelId="{8A390A57-BB18-465F-8EA6-FC404268B5DE}" type="pres">
      <dgm:prSet presAssocID="{62FB9F17-3FEF-4679-AED2-47D0F85D6A8D}" presName="node" presStyleLbl="node1" presStyleIdx="2" presStyleCnt="4">
        <dgm:presLayoutVars>
          <dgm:bulletEnabled val="1"/>
        </dgm:presLayoutVars>
      </dgm:prSet>
      <dgm:spPr/>
      <dgm:t>
        <a:bodyPr/>
        <a:lstStyle/>
        <a:p>
          <a:endParaRPr lang="en-US"/>
        </a:p>
      </dgm:t>
    </dgm:pt>
    <dgm:pt modelId="{989F7DD1-2A49-4FDE-B5D7-FC8EBBFA2134}" type="pres">
      <dgm:prSet presAssocID="{E7455140-A787-475D-AA35-D6D51E681543}" presName="sibTrans" presStyleCnt="0"/>
      <dgm:spPr/>
    </dgm:pt>
    <dgm:pt modelId="{C254603B-67DA-4462-B504-49364099F2A9}" type="pres">
      <dgm:prSet presAssocID="{E28FF605-D9CB-4B16-8590-6930D7F11C11}" presName="node" presStyleLbl="node1" presStyleIdx="3" presStyleCnt="4">
        <dgm:presLayoutVars>
          <dgm:bulletEnabled val="1"/>
        </dgm:presLayoutVars>
      </dgm:prSet>
      <dgm:spPr/>
      <dgm:t>
        <a:bodyPr/>
        <a:lstStyle/>
        <a:p>
          <a:endParaRPr lang="en-US"/>
        </a:p>
      </dgm:t>
    </dgm:pt>
  </dgm:ptLst>
  <dgm:cxnLst>
    <dgm:cxn modelId="{CF476379-7B69-44E6-8468-8FAFC095A830}" srcId="{68BEC357-A0E6-4FB6-A1C9-A523578DBE82}" destId="{41A5087B-AFBF-4D92-9083-350C7F2FFAE2}" srcOrd="0" destOrd="0" parTransId="{3F7C7053-B57D-49EF-AFAF-142DDA29C08C}" sibTransId="{57A59BC3-CEA8-4ED5-A673-168F404309C9}"/>
    <dgm:cxn modelId="{948D0C16-E997-4E8F-8616-2FBF0963C222}" type="presOf" srcId="{68BEC357-A0E6-4FB6-A1C9-A523578DBE82}" destId="{866D7793-D54C-4F1F-86A1-81A1A4003CF4}" srcOrd="0" destOrd="0" presId="urn:microsoft.com/office/officeart/2005/8/layout/default"/>
    <dgm:cxn modelId="{25DE91BB-5F84-465B-8A62-0B4FC07C8521}" type="presOf" srcId="{41A5087B-AFBF-4D92-9083-350C7F2FFAE2}" destId="{B7CA128B-52B2-423B-89AA-4CEEF450BE7A}" srcOrd="0" destOrd="0" presId="urn:microsoft.com/office/officeart/2005/8/layout/default"/>
    <dgm:cxn modelId="{570EF4F4-D7CF-42CE-9EDA-40D27099F374}" type="presOf" srcId="{E28FF605-D9CB-4B16-8590-6930D7F11C11}" destId="{C254603B-67DA-4462-B504-49364099F2A9}" srcOrd="0" destOrd="0" presId="urn:microsoft.com/office/officeart/2005/8/layout/default"/>
    <dgm:cxn modelId="{C7DB0A04-8F70-4A7E-88A4-9B3DD7FE1C3B}" srcId="{68BEC357-A0E6-4FB6-A1C9-A523578DBE82}" destId="{0F7EC9EC-F9CE-4CDD-9E78-589407C41305}" srcOrd="1" destOrd="0" parTransId="{733EE9C5-613B-4314-88FB-0FB2FE214B42}" sibTransId="{E9D0CACF-59E3-4A43-8319-ADD499262797}"/>
    <dgm:cxn modelId="{BDF9E952-5BE4-4F69-9ABE-2A140A6AE36D}" type="presOf" srcId="{0F7EC9EC-F9CE-4CDD-9E78-589407C41305}" destId="{8F59C388-D097-42BA-AB4A-B1A8B093B167}" srcOrd="0" destOrd="0" presId="urn:microsoft.com/office/officeart/2005/8/layout/default"/>
    <dgm:cxn modelId="{C000DB75-DB75-46DC-A69E-0664638322FD}" srcId="{68BEC357-A0E6-4FB6-A1C9-A523578DBE82}" destId="{62FB9F17-3FEF-4679-AED2-47D0F85D6A8D}" srcOrd="2" destOrd="0" parTransId="{4A49EE0B-B7C5-4B08-917A-0175F4AC23FB}" sibTransId="{E7455140-A787-475D-AA35-D6D51E681543}"/>
    <dgm:cxn modelId="{3696922B-F8F1-406C-95CD-FFCCD2F2E982}" type="presOf" srcId="{62FB9F17-3FEF-4679-AED2-47D0F85D6A8D}" destId="{8A390A57-BB18-465F-8EA6-FC404268B5DE}" srcOrd="0" destOrd="0" presId="urn:microsoft.com/office/officeart/2005/8/layout/default"/>
    <dgm:cxn modelId="{A7A9CF4F-318D-472D-B988-D4B7CA4F19E7}" srcId="{68BEC357-A0E6-4FB6-A1C9-A523578DBE82}" destId="{E28FF605-D9CB-4B16-8590-6930D7F11C11}" srcOrd="3" destOrd="0" parTransId="{1EBB289F-1DF7-4C3C-A415-937E408BBA56}" sibTransId="{6EA6CD95-C8D7-4BD5-99FF-B4532BC5FD88}"/>
    <dgm:cxn modelId="{AB41EDBD-7A83-4CD7-85D8-B1CBA4AD7C89}" type="presParOf" srcId="{866D7793-D54C-4F1F-86A1-81A1A4003CF4}" destId="{B7CA128B-52B2-423B-89AA-4CEEF450BE7A}" srcOrd="0" destOrd="0" presId="urn:microsoft.com/office/officeart/2005/8/layout/default"/>
    <dgm:cxn modelId="{98901A23-AEF0-4192-811F-146591230D56}" type="presParOf" srcId="{866D7793-D54C-4F1F-86A1-81A1A4003CF4}" destId="{646E4227-DD68-4DB8-900E-1BE0258DC531}" srcOrd="1" destOrd="0" presId="urn:microsoft.com/office/officeart/2005/8/layout/default"/>
    <dgm:cxn modelId="{3D85B801-6797-4E94-B850-89335A68E15F}" type="presParOf" srcId="{866D7793-D54C-4F1F-86A1-81A1A4003CF4}" destId="{8F59C388-D097-42BA-AB4A-B1A8B093B167}" srcOrd="2" destOrd="0" presId="urn:microsoft.com/office/officeart/2005/8/layout/default"/>
    <dgm:cxn modelId="{84F91A9A-64B6-46E1-B67B-C40A65073397}" type="presParOf" srcId="{866D7793-D54C-4F1F-86A1-81A1A4003CF4}" destId="{FC6695AE-3E08-49E3-9D0F-5F02BCD75D07}" srcOrd="3" destOrd="0" presId="urn:microsoft.com/office/officeart/2005/8/layout/default"/>
    <dgm:cxn modelId="{4BA82424-20C9-443C-BF75-7EBBC9041FE6}" type="presParOf" srcId="{866D7793-D54C-4F1F-86A1-81A1A4003CF4}" destId="{8A390A57-BB18-465F-8EA6-FC404268B5DE}" srcOrd="4" destOrd="0" presId="urn:microsoft.com/office/officeart/2005/8/layout/default"/>
    <dgm:cxn modelId="{53C22C45-DEE3-4CA1-9100-99B6F007F57A}" type="presParOf" srcId="{866D7793-D54C-4F1F-86A1-81A1A4003CF4}" destId="{989F7DD1-2A49-4FDE-B5D7-FC8EBBFA2134}" srcOrd="5" destOrd="0" presId="urn:microsoft.com/office/officeart/2005/8/layout/default"/>
    <dgm:cxn modelId="{B307AA8E-F8CA-4D1C-A493-F23525924628}" type="presParOf" srcId="{866D7793-D54C-4F1F-86A1-81A1A4003CF4}" destId="{C254603B-67DA-4462-B504-49364099F2A9}"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BCBC77-933A-4A44-B1CF-BA3CE5FBDF95}"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A05242A1-1B5D-48C7-A178-BFDACB2B00AB}">
      <dgm:prSet phldrT="[Text]" custT="1"/>
      <dgm:spPr/>
      <dgm:t>
        <a:bodyPr/>
        <a:lstStyle/>
        <a:p>
          <a:r>
            <a:rPr lang="en-US" sz="1400" b="1" dirty="0" smtClean="0">
              <a:solidFill>
                <a:srgbClr val="707173"/>
              </a:solidFill>
              <a:latin typeface="Arial" pitchFamily="34" charset="0"/>
              <a:cs typeface="Arial" pitchFamily="34" charset="0"/>
            </a:rPr>
            <a:t>MAGE SOLAR Complete Solar PV-Solutions</a:t>
          </a:r>
          <a:endParaRPr lang="en-US" sz="1400" b="1" dirty="0">
            <a:solidFill>
              <a:srgbClr val="707173"/>
            </a:solidFill>
            <a:latin typeface="Arial" pitchFamily="34" charset="0"/>
            <a:cs typeface="Arial" pitchFamily="34" charset="0"/>
          </a:endParaRPr>
        </a:p>
      </dgm:t>
    </dgm:pt>
    <dgm:pt modelId="{3DA4073D-1ED3-434A-AA38-CDD2DDC6573A}" type="parTrans" cxnId="{6CA7BBD6-8FA9-4759-98F7-55933B99FA17}">
      <dgm:prSet/>
      <dgm:spPr/>
      <dgm:t>
        <a:bodyPr/>
        <a:lstStyle/>
        <a:p>
          <a:endParaRPr lang="en-US"/>
        </a:p>
      </dgm:t>
    </dgm:pt>
    <dgm:pt modelId="{97212322-E475-46CE-9F50-6C77BE23AB51}" type="sibTrans" cxnId="{6CA7BBD6-8FA9-4759-98F7-55933B99FA17}">
      <dgm:prSet/>
      <dgm:spPr/>
      <dgm:t>
        <a:bodyPr/>
        <a:lstStyle/>
        <a:p>
          <a:endParaRPr lang="en-US"/>
        </a:p>
      </dgm:t>
    </dgm:pt>
    <dgm:pt modelId="{741ADA07-C8ED-4966-A938-C71CC64E9061}">
      <dgm:prSet phldrT="[Text]" custT="1"/>
      <dgm:spPr/>
      <dgm:t>
        <a:bodyPr/>
        <a:lstStyle/>
        <a:p>
          <a:r>
            <a:rPr lang="en-US" sz="1050" b="1" dirty="0" smtClean="0">
              <a:solidFill>
                <a:schemeClr val="bg1"/>
              </a:solidFill>
              <a:latin typeface="Arial" pitchFamily="34" charset="0"/>
              <a:cs typeface="Arial" pitchFamily="34" charset="0"/>
            </a:rPr>
            <a:t>Residential Financing</a:t>
          </a:r>
          <a:endParaRPr lang="en-US" sz="1050" b="1" dirty="0">
            <a:solidFill>
              <a:schemeClr val="bg1"/>
            </a:solidFill>
            <a:latin typeface="Arial" pitchFamily="34" charset="0"/>
            <a:cs typeface="Arial" pitchFamily="34" charset="0"/>
          </a:endParaRPr>
        </a:p>
      </dgm:t>
    </dgm:pt>
    <dgm:pt modelId="{13232B2E-39D5-48A1-BA3A-C65E3D9D0CFE}" type="parTrans" cxnId="{5F3EA250-934F-4E06-9D7D-94246EB01544}">
      <dgm:prSet/>
      <dgm:spPr/>
      <dgm:t>
        <a:bodyPr/>
        <a:lstStyle/>
        <a:p>
          <a:endParaRPr lang="en-US"/>
        </a:p>
      </dgm:t>
    </dgm:pt>
    <dgm:pt modelId="{A09D85F2-EC41-4ABD-9902-9880CE4E451C}" type="sibTrans" cxnId="{5F3EA250-934F-4E06-9D7D-94246EB01544}">
      <dgm:prSet/>
      <dgm:spPr>
        <a:solidFill>
          <a:schemeClr val="tx1">
            <a:lumMod val="20000"/>
            <a:lumOff val="80000"/>
          </a:schemeClr>
        </a:solidFill>
      </dgm:spPr>
      <dgm:t>
        <a:bodyPr/>
        <a:lstStyle/>
        <a:p>
          <a:endParaRPr lang="en-US"/>
        </a:p>
      </dgm:t>
    </dgm:pt>
    <dgm:pt modelId="{7A1FC2B4-7C46-4776-94A0-39D38816AF33}">
      <dgm:prSet phldrT="[Text]" custT="1"/>
      <dgm:spPr/>
      <dgm:t>
        <a:bodyPr/>
        <a:lstStyle/>
        <a:p>
          <a:r>
            <a:rPr lang="en-US" sz="1000" b="1" dirty="0" smtClean="0">
              <a:solidFill>
                <a:schemeClr val="bg1"/>
              </a:solidFill>
              <a:latin typeface="Arial" pitchFamily="34" charset="0"/>
              <a:cs typeface="Arial" pitchFamily="34" charset="0"/>
            </a:rPr>
            <a:t>Commercial Financing</a:t>
          </a:r>
          <a:endParaRPr lang="en-US" sz="1000" b="1" dirty="0">
            <a:solidFill>
              <a:schemeClr val="bg1"/>
            </a:solidFill>
            <a:latin typeface="Arial" pitchFamily="34" charset="0"/>
            <a:cs typeface="Arial" pitchFamily="34" charset="0"/>
          </a:endParaRPr>
        </a:p>
      </dgm:t>
    </dgm:pt>
    <dgm:pt modelId="{D35690CB-CA52-492E-BB46-6D6DBF603F4B}" type="parTrans" cxnId="{23C40712-077E-4D4F-8151-39C6FEBD096D}">
      <dgm:prSet/>
      <dgm:spPr/>
      <dgm:t>
        <a:bodyPr/>
        <a:lstStyle/>
        <a:p>
          <a:endParaRPr lang="en-US"/>
        </a:p>
      </dgm:t>
    </dgm:pt>
    <dgm:pt modelId="{E24E65D8-3233-41FE-BE82-7C251D96C651}" type="sibTrans" cxnId="{23C40712-077E-4D4F-8151-39C6FEBD096D}">
      <dgm:prSet/>
      <dgm:spPr>
        <a:solidFill>
          <a:schemeClr val="tx1">
            <a:lumMod val="20000"/>
            <a:lumOff val="80000"/>
          </a:schemeClr>
        </a:solidFill>
      </dgm:spPr>
      <dgm:t>
        <a:bodyPr/>
        <a:lstStyle/>
        <a:p>
          <a:endParaRPr lang="en-US"/>
        </a:p>
      </dgm:t>
    </dgm:pt>
    <dgm:pt modelId="{D5D9F782-F5F9-4172-9D8A-15AFFF11C3F8}">
      <dgm:prSet phldrT="[Text]" custT="1"/>
      <dgm:spPr/>
      <dgm:t>
        <a:bodyPr/>
        <a:lstStyle/>
        <a:p>
          <a:r>
            <a:rPr lang="en-US" sz="1100" b="1" dirty="0" smtClean="0">
              <a:solidFill>
                <a:schemeClr val="bg1"/>
              </a:solidFill>
              <a:latin typeface="Arial" pitchFamily="34" charset="0"/>
              <a:cs typeface="Arial" pitchFamily="34" charset="0"/>
            </a:rPr>
            <a:t>Municipal Financing</a:t>
          </a:r>
          <a:endParaRPr lang="en-US" sz="1100" b="1" dirty="0">
            <a:solidFill>
              <a:schemeClr val="bg1"/>
            </a:solidFill>
            <a:latin typeface="Arial" pitchFamily="34" charset="0"/>
            <a:cs typeface="Arial" pitchFamily="34" charset="0"/>
          </a:endParaRPr>
        </a:p>
      </dgm:t>
    </dgm:pt>
    <dgm:pt modelId="{91CBAE02-C106-42E2-9A60-958CFEE40FD7}" type="parTrans" cxnId="{1BD37484-FE73-4060-A282-3D454DA634C9}">
      <dgm:prSet/>
      <dgm:spPr/>
      <dgm:t>
        <a:bodyPr/>
        <a:lstStyle/>
        <a:p>
          <a:endParaRPr lang="en-US"/>
        </a:p>
      </dgm:t>
    </dgm:pt>
    <dgm:pt modelId="{ED69CF04-E5E9-4F99-AF43-83D29C248256}" type="sibTrans" cxnId="{1BD37484-FE73-4060-A282-3D454DA634C9}">
      <dgm:prSet/>
      <dgm:spPr>
        <a:solidFill>
          <a:schemeClr val="tx1">
            <a:lumMod val="20000"/>
            <a:lumOff val="80000"/>
          </a:schemeClr>
        </a:solidFill>
      </dgm:spPr>
      <dgm:t>
        <a:bodyPr/>
        <a:lstStyle/>
        <a:p>
          <a:endParaRPr lang="en-US"/>
        </a:p>
      </dgm:t>
    </dgm:pt>
    <dgm:pt modelId="{7C3B23FB-ECC3-4F74-9DE5-631610EF862A}">
      <dgm:prSet custT="1"/>
      <dgm:spPr/>
      <dgm:t>
        <a:bodyPr/>
        <a:lstStyle/>
        <a:p>
          <a:r>
            <a:rPr lang="en-US" sz="1100" b="1" dirty="0" smtClean="0">
              <a:latin typeface="Arial" pitchFamily="34" charset="0"/>
              <a:cs typeface="Arial" pitchFamily="34" charset="0"/>
            </a:rPr>
            <a:t>Installer Financing</a:t>
          </a:r>
          <a:endParaRPr lang="en-US" sz="1100" b="1" dirty="0">
            <a:latin typeface="Arial" pitchFamily="34" charset="0"/>
            <a:cs typeface="Arial" pitchFamily="34" charset="0"/>
          </a:endParaRPr>
        </a:p>
      </dgm:t>
    </dgm:pt>
    <dgm:pt modelId="{8573AA65-C092-42D9-8C57-D9828463005F}" type="parTrans" cxnId="{18E2FFB0-C827-4A70-88AD-E97DFF748F10}">
      <dgm:prSet/>
      <dgm:spPr/>
      <dgm:t>
        <a:bodyPr/>
        <a:lstStyle/>
        <a:p>
          <a:endParaRPr lang="en-US"/>
        </a:p>
      </dgm:t>
    </dgm:pt>
    <dgm:pt modelId="{B5B800CA-F854-4BAD-8DF8-C67454F35CE5}" type="sibTrans" cxnId="{18E2FFB0-C827-4A70-88AD-E97DFF748F10}">
      <dgm:prSet/>
      <dgm:spPr>
        <a:solidFill>
          <a:schemeClr val="bg1">
            <a:lumMod val="85000"/>
          </a:schemeClr>
        </a:solidFill>
      </dgm:spPr>
      <dgm:t>
        <a:bodyPr/>
        <a:lstStyle/>
        <a:p>
          <a:endParaRPr lang="en-US"/>
        </a:p>
      </dgm:t>
    </dgm:pt>
    <dgm:pt modelId="{1F9D4A7C-73C5-4CC5-A5F6-337C5B9653B4}" type="pres">
      <dgm:prSet presAssocID="{43BCBC77-933A-4A44-B1CF-BA3CE5FBDF95}" presName="Name0" presStyleCnt="0">
        <dgm:presLayoutVars>
          <dgm:chMax val="1"/>
          <dgm:dir/>
          <dgm:animLvl val="ctr"/>
          <dgm:resizeHandles val="exact"/>
        </dgm:presLayoutVars>
      </dgm:prSet>
      <dgm:spPr/>
      <dgm:t>
        <a:bodyPr/>
        <a:lstStyle/>
        <a:p>
          <a:endParaRPr lang="en-US"/>
        </a:p>
      </dgm:t>
    </dgm:pt>
    <dgm:pt modelId="{4AEBA64B-652D-4FF0-87B5-DBEA63CB6F56}" type="pres">
      <dgm:prSet presAssocID="{A05242A1-1B5D-48C7-A178-BFDACB2B00AB}" presName="centerShape" presStyleLbl="node0" presStyleIdx="0" presStyleCnt="1" custScaleX="119675" custScaleY="112883"/>
      <dgm:spPr/>
      <dgm:t>
        <a:bodyPr/>
        <a:lstStyle/>
        <a:p>
          <a:endParaRPr lang="en-US"/>
        </a:p>
      </dgm:t>
    </dgm:pt>
    <dgm:pt modelId="{9EED5C9D-D12F-421B-9EC5-C5824FACA15D}" type="pres">
      <dgm:prSet presAssocID="{741ADA07-C8ED-4966-A938-C71CC64E9061}" presName="node" presStyleLbl="node1" presStyleIdx="0" presStyleCnt="4" custScaleX="104589">
        <dgm:presLayoutVars>
          <dgm:bulletEnabled val="1"/>
        </dgm:presLayoutVars>
      </dgm:prSet>
      <dgm:spPr/>
      <dgm:t>
        <a:bodyPr/>
        <a:lstStyle/>
        <a:p>
          <a:endParaRPr lang="en-US"/>
        </a:p>
      </dgm:t>
    </dgm:pt>
    <dgm:pt modelId="{FAF1146A-5026-4227-AF43-B0BB6E5F3DFC}" type="pres">
      <dgm:prSet presAssocID="{741ADA07-C8ED-4966-A938-C71CC64E9061}" presName="dummy" presStyleCnt="0"/>
      <dgm:spPr/>
    </dgm:pt>
    <dgm:pt modelId="{B35C4981-DC27-4421-9578-3C66060A6B33}" type="pres">
      <dgm:prSet presAssocID="{A09D85F2-EC41-4ABD-9902-9880CE4E451C}" presName="sibTrans" presStyleLbl="sibTrans2D1" presStyleIdx="0" presStyleCnt="4"/>
      <dgm:spPr/>
      <dgm:t>
        <a:bodyPr/>
        <a:lstStyle/>
        <a:p>
          <a:endParaRPr lang="en-US"/>
        </a:p>
      </dgm:t>
    </dgm:pt>
    <dgm:pt modelId="{5EE38603-6991-43C1-91BC-CA8167ACFD9D}" type="pres">
      <dgm:prSet presAssocID="{7C3B23FB-ECC3-4F74-9DE5-631610EF862A}" presName="node" presStyleLbl="node1" presStyleIdx="1" presStyleCnt="4" custScaleX="108179">
        <dgm:presLayoutVars>
          <dgm:bulletEnabled val="1"/>
        </dgm:presLayoutVars>
      </dgm:prSet>
      <dgm:spPr/>
      <dgm:t>
        <a:bodyPr/>
        <a:lstStyle/>
        <a:p>
          <a:endParaRPr lang="en-US"/>
        </a:p>
      </dgm:t>
    </dgm:pt>
    <dgm:pt modelId="{B212AB94-B17D-4B2C-AAC5-8EC2AD0FE68C}" type="pres">
      <dgm:prSet presAssocID="{7C3B23FB-ECC3-4F74-9DE5-631610EF862A}" presName="dummy" presStyleCnt="0"/>
      <dgm:spPr/>
    </dgm:pt>
    <dgm:pt modelId="{1C71A55C-A8F3-430C-B639-449CDE658F20}" type="pres">
      <dgm:prSet presAssocID="{B5B800CA-F854-4BAD-8DF8-C67454F35CE5}" presName="sibTrans" presStyleLbl="sibTrans2D1" presStyleIdx="1" presStyleCnt="4"/>
      <dgm:spPr/>
      <dgm:t>
        <a:bodyPr/>
        <a:lstStyle/>
        <a:p>
          <a:endParaRPr lang="en-US"/>
        </a:p>
      </dgm:t>
    </dgm:pt>
    <dgm:pt modelId="{1E59F078-14DD-4CB7-8F0C-66FDE28139EF}" type="pres">
      <dgm:prSet presAssocID="{7A1FC2B4-7C46-4776-94A0-39D38816AF33}" presName="node" presStyleLbl="node1" presStyleIdx="2" presStyleCnt="4" custScaleX="110006" custScaleY="114566">
        <dgm:presLayoutVars>
          <dgm:bulletEnabled val="1"/>
        </dgm:presLayoutVars>
      </dgm:prSet>
      <dgm:spPr/>
      <dgm:t>
        <a:bodyPr/>
        <a:lstStyle/>
        <a:p>
          <a:endParaRPr lang="en-US"/>
        </a:p>
      </dgm:t>
    </dgm:pt>
    <dgm:pt modelId="{73E2540A-F017-4E8C-92B3-F6B7DC0F1830}" type="pres">
      <dgm:prSet presAssocID="{7A1FC2B4-7C46-4776-94A0-39D38816AF33}" presName="dummy" presStyleCnt="0"/>
      <dgm:spPr/>
    </dgm:pt>
    <dgm:pt modelId="{197743F2-200B-4575-80FD-035A56D0C931}" type="pres">
      <dgm:prSet presAssocID="{E24E65D8-3233-41FE-BE82-7C251D96C651}" presName="sibTrans" presStyleLbl="sibTrans2D1" presStyleIdx="2" presStyleCnt="4"/>
      <dgm:spPr/>
      <dgm:t>
        <a:bodyPr/>
        <a:lstStyle/>
        <a:p>
          <a:endParaRPr lang="en-US"/>
        </a:p>
      </dgm:t>
    </dgm:pt>
    <dgm:pt modelId="{7DACA212-7491-433C-A9ED-0DFBA924198D}" type="pres">
      <dgm:prSet presAssocID="{D5D9F782-F5F9-4172-9D8A-15AFFF11C3F8}" presName="node" presStyleLbl="node1" presStyleIdx="3" presStyleCnt="4">
        <dgm:presLayoutVars>
          <dgm:bulletEnabled val="1"/>
        </dgm:presLayoutVars>
      </dgm:prSet>
      <dgm:spPr/>
      <dgm:t>
        <a:bodyPr/>
        <a:lstStyle/>
        <a:p>
          <a:endParaRPr lang="en-US"/>
        </a:p>
      </dgm:t>
    </dgm:pt>
    <dgm:pt modelId="{790BB607-A94F-4C63-8BCA-C57DF98C05C1}" type="pres">
      <dgm:prSet presAssocID="{D5D9F782-F5F9-4172-9D8A-15AFFF11C3F8}" presName="dummy" presStyleCnt="0"/>
      <dgm:spPr/>
    </dgm:pt>
    <dgm:pt modelId="{5572B444-59DF-44C0-88C2-B40ABAF0F4A4}" type="pres">
      <dgm:prSet presAssocID="{ED69CF04-E5E9-4F99-AF43-83D29C248256}" presName="sibTrans" presStyleLbl="sibTrans2D1" presStyleIdx="3" presStyleCnt="4" custLinFactNeighborX="-4506" custLinFactNeighborY="1581"/>
      <dgm:spPr/>
      <dgm:t>
        <a:bodyPr/>
        <a:lstStyle/>
        <a:p>
          <a:endParaRPr lang="en-US"/>
        </a:p>
      </dgm:t>
    </dgm:pt>
  </dgm:ptLst>
  <dgm:cxnLst>
    <dgm:cxn modelId="{97D8B2B8-053D-4071-80C1-D3B1F8066331}" type="presOf" srcId="{E24E65D8-3233-41FE-BE82-7C251D96C651}" destId="{197743F2-200B-4575-80FD-035A56D0C931}" srcOrd="0" destOrd="0" presId="urn:microsoft.com/office/officeart/2005/8/layout/radial6"/>
    <dgm:cxn modelId="{1BB234DB-9184-48EB-907F-0C9BC02FB831}" type="presOf" srcId="{7C3B23FB-ECC3-4F74-9DE5-631610EF862A}" destId="{5EE38603-6991-43C1-91BC-CA8167ACFD9D}" srcOrd="0" destOrd="0" presId="urn:microsoft.com/office/officeart/2005/8/layout/radial6"/>
    <dgm:cxn modelId="{1BD37484-FE73-4060-A282-3D454DA634C9}" srcId="{A05242A1-1B5D-48C7-A178-BFDACB2B00AB}" destId="{D5D9F782-F5F9-4172-9D8A-15AFFF11C3F8}" srcOrd="3" destOrd="0" parTransId="{91CBAE02-C106-42E2-9A60-958CFEE40FD7}" sibTransId="{ED69CF04-E5E9-4F99-AF43-83D29C248256}"/>
    <dgm:cxn modelId="{DEC2638B-E9C2-45E1-8490-5BCE8406F37A}" type="presOf" srcId="{D5D9F782-F5F9-4172-9D8A-15AFFF11C3F8}" destId="{7DACA212-7491-433C-A9ED-0DFBA924198D}" srcOrd="0" destOrd="0" presId="urn:microsoft.com/office/officeart/2005/8/layout/radial6"/>
    <dgm:cxn modelId="{5F3EA250-934F-4E06-9D7D-94246EB01544}" srcId="{A05242A1-1B5D-48C7-A178-BFDACB2B00AB}" destId="{741ADA07-C8ED-4966-A938-C71CC64E9061}" srcOrd="0" destOrd="0" parTransId="{13232B2E-39D5-48A1-BA3A-C65E3D9D0CFE}" sibTransId="{A09D85F2-EC41-4ABD-9902-9880CE4E451C}"/>
    <dgm:cxn modelId="{551E2EF3-6AA2-4BE5-9185-6E5ABC9CFFD9}" type="presOf" srcId="{ED69CF04-E5E9-4F99-AF43-83D29C248256}" destId="{5572B444-59DF-44C0-88C2-B40ABAF0F4A4}" srcOrd="0" destOrd="0" presId="urn:microsoft.com/office/officeart/2005/8/layout/radial6"/>
    <dgm:cxn modelId="{9C9396A6-9406-4875-87A9-DEBEAC79231E}" type="presOf" srcId="{43BCBC77-933A-4A44-B1CF-BA3CE5FBDF95}" destId="{1F9D4A7C-73C5-4CC5-A5F6-337C5B9653B4}" srcOrd="0" destOrd="0" presId="urn:microsoft.com/office/officeart/2005/8/layout/radial6"/>
    <dgm:cxn modelId="{65F2941E-6EAF-4DCB-8FE8-97C63FD8DD06}" type="presOf" srcId="{7A1FC2B4-7C46-4776-94A0-39D38816AF33}" destId="{1E59F078-14DD-4CB7-8F0C-66FDE28139EF}" srcOrd="0" destOrd="0" presId="urn:microsoft.com/office/officeart/2005/8/layout/radial6"/>
    <dgm:cxn modelId="{6E3EC2BE-0752-426A-A108-725920FEC13B}" type="presOf" srcId="{A09D85F2-EC41-4ABD-9902-9880CE4E451C}" destId="{B35C4981-DC27-4421-9578-3C66060A6B33}" srcOrd="0" destOrd="0" presId="urn:microsoft.com/office/officeart/2005/8/layout/radial6"/>
    <dgm:cxn modelId="{E55EF350-42F5-47C3-8194-C17D8D2BE143}" type="presOf" srcId="{B5B800CA-F854-4BAD-8DF8-C67454F35CE5}" destId="{1C71A55C-A8F3-430C-B639-449CDE658F20}" srcOrd="0" destOrd="0" presId="urn:microsoft.com/office/officeart/2005/8/layout/radial6"/>
    <dgm:cxn modelId="{169B1D4B-6502-4134-912C-4C9545579772}" type="presOf" srcId="{A05242A1-1B5D-48C7-A178-BFDACB2B00AB}" destId="{4AEBA64B-652D-4FF0-87B5-DBEA63CB6F56}" srcOrd="0" destOrd="0" presId="urn:microsoft.com/office/officeart/2005/8/layout/radial6"/>
    <dgm:cxn modelId="{6CA7BBD6-8FA9-4759-98F7-55933B99FA17}" srcId="{43BCBC77-933A-4A44-B1CF-BA3CE5FBDF95}" destId="{A05242A1-1B5D-48C7-A178-BFDACB2B00AB}" srcOrd="0" destOrd="0" parTransId="{3DA4073D-1ED3-434A-AA38-CDD2DDC6573A}" sibTransId="{97212322-E475-46CE-9F50-6C77BE23AB51}"/>
    <dgm:cxn modelId="{ADAE0A8A-43B9-419F-80EC-246D731935F8}" type="presOf" srcId="{741ADA07-C8ED-4966-A938-C71CC64E9061}" destId="{9EED5C9D-D12F-421B-9EC5-C5824FACA15D}" srcOrd="0" destOrd="0" presId="urn:microsoft.com/office/officeart/2005/8/layout/radial6"/>
    <dgm:cxn modelId="{18E2FFB0-C827-4A70-88AD-E97DFF748F10}" srcId="{A05242A1-1B5D-48C7-A178-BFDACB2B00AB}" destId="{7C3B23FB-ECC3-4F74-9DE5-631610EF862A}" srcOrd="1" destOrd="0" parTransId="{8573AA65-C092-42D9-8C57-D9828463005F}" sibTransId="{B5B800CA-F854-4BAD-8DF8-C67454F35CE5}"/>
    <dgm:cxn modelId="{23C40712-077E-4D4F-8151-39C6FEBD096D}" srcId="{A05242A1-1B5D-48C7-A178-BFDACB2B00AB}" destId="{7A1FC2B4-7C46-4776-94A0-39D38816AF33}" srcOrd="2" destOrd="0" parTransId="{D35690CB-CA52-492E-BB46-6D6DBF603F4B}" sibTransId="{E24E65D8-3233-41FE-BE82-7C251D96C651}"/>
    <dgm:cxn modelId="{01C19204-184E-49A4-B805-434161D967D1}" type="presParOf" srcId="{1F9D4A7C-73C5-4CC5-A5F6-337C5B9653B4}" destId="{4AEBA64B-652D-4FF0-87B5-DBEA63CB6F56}" srcOrd="0" destOrd="0" presId="urn:microsoft.com/office/officeart/2005/8/layout/radial6"/>
    <dgm:cxn modelId="{2308A3FB-5CA0-46EB-9399-16FF679930C8}" type="presParOf" srcId="{1F9D4A7C-73C5-4CC5-A5F6-337C5B9653B4}" destId="{9EED5C9D-D12F-421B-9EC5-C5824FACA15D}" srcOrd="1" destOrd="0" presId="urn:microsoft.com/office/officeart/2005/8/layout/radial6"/>
    <dgm:cxn modelId="{897B0486-FBA9-4C8B-A251-D27632425698}" type="presParOf" srcId="{1F9D4A7C-73C5-4CC5-A5F6-337C5B9653B4}" destId="{FAF1146A-5026-4227-AF43-B0BB6E5F3DFC}" srcOrd="2" destOrd="0" presId="urn:microsoft.com/office/officeart/2005/8/layout/radial6"/>
    <dgm:cxn modelId="{BB0157CB-01CB-4E0A-BE73-9F3AEAA2EFDF}" type="presParOf" srcId="{1F9D4A7C-73C5-4CC5-A5F6-337C5B9653B4}" destId="{B35C4981-DC27-4421-9578-3C66060A6B33}" srcOrd="3" destOrd="0" presId="urn:microsoft.com/office/officeart/2005/8/layout/radial6"/>
    <dgm:cxn modelId="{D2894AE8-58B7-4E70-ACB9-5D4B55754310}" type="presParOf" srcId="{1F9D4A7C-73C5-4CC5-A5F6-337C5B9653B4}" destId="{5EE38603-6991-43C1-91BC-CA8167ACFD9D}" srcOrd="4" destOrd="0" presId="urn:microsoft.com/office/officeart/2005/8/layout/radial6"/>
    <dgm:cxn modelId="{11A17CCD-4832-4E2F-9465-91CA29B9365E}" type="presParOf" srcId="{1F9D4A7C-73C5-4CC5-A5F6-337C5B9653B4}" destId="{B212AB94-B17D-4B2C-AAC5-8EC2AD0FE68C}" srcOrd="5" destOrd="0" presId="urn:microsoft.com/office/officeart/2005/8/layout/radial6"/>
    <dgm:cxn modelId="{0FA91953-73AC-4CE2-9A37-37AA5764B6F8}" type="presParOf" srcId="{1F9D4A7C-73C5-4CC5-A5F6-337C5B9653B4}" destId="{1C71A55C-A8F3-430C-B639-449CDE658F20}" srcOrd="6" destOrd="0" presId="urn:microsoft.com/office/officeart/2005/8/layout/radial6"/>
    <dgm:cxn modelId="{42390802-88C9-4937-B886-19B7307A789E}" type="presParOf" srcId="{1F9D4A7C-73C5-4CC5-A5F6-337C5B9653B4}" destId="{1E59F078-14DD-4CB7-8F0C-66FDE28139EF}" srcOrd="7" destOrd="0" presId="urn:microsoft.com/office/officeart/2005/8/layout/radial6"/>
    <dgm:cxn modelId="{3A843594-D24D-4D63-AC9F-4F2F02E6CC99}" type="presParOf" srcId="{1F9D4A7C-73C5-4CC5-A5F6-337C5B9653B4}" destId="{73E2540A-F017-4E8C-92B3-F6B7DC0F1830}" srcOrd="8" destOrd="0" presId="urn:microsoft.com/office/officeart/2005/8/layout/radial6"/>
    <dgm:cxn modelId="{E2CDF845-3898-4B0A-8AA0-32C6073436F2}" type="presParOf" srcId="{1F9D4A7C-73C5-4CC5-A5F6-337C5B9653B4}" destId="{197743F2-200B-4575-80FD-035A56D0C931}" srcOrd="9" destOrd="0" presId="urn:microsoft.com/office/officeart/2005/8/layout/radial6"/>
    <dgm:cxn modelId="{FCE1E39A-EFD6-4AD3-B80A-2C485D324D96}" type="presParOf" srcId="{1F9D4A7C-73C5-4CC5-A5F6-337C5B9653B4}" destId="{7DACA212-7491-433C-A9ED-0DFBA924198D}" srcOrd="10" destOrd="0" presId="urn:microsoft.com/office/officeart/2005/8/layout/radial6"/>
    <dgm:cxn modelId="{305D8E06-EEDD-4BF1-B780-6041E7D8FA2B}" type="presParOf" srcId="{1F9D4A7C-73C5-4CC5-A5F6-337C5B9653B4}" destId="{790BB607-A94F-4C63-8BCA-C57DF98C05C1}" srcOrd="11" destOrd="0" presId="urn:microsoft.com/office/officeart/2005/8/layout/radial6"/>
    <dgm:cxn modelId="{003165F6-E872-48ED-8ADE-20FDE2851C99}" type="presParOf" srcId="{1F9D4A7C-73C5-4CC5-A5F6-337C5B9653B4}" destId="{5572B444-59DF-44C0-88C2-B40ABAF0F4A4}" srcOrd="12" destOrd="0" presId="urn:microsoft.com/office/officeart/2005/8/layout/radial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0.22945</cdr:x>
      <cdr:y>0.52836</cdr:y>
    </cdr:from>
    <cdr:to>
      <cdr:x>0.29794</cdr:x>
      <cdr:y>0.81443</cdr:y>
    </cdr:to>
    <cdr:sp macro="" textlink="">
      <cdr:nvSpPr>
        <cdr:cNvPr id="2" name="Rectangle 1"/>
        <cdr:cNvSpPr/>
      </cdr:nvSpPr>
      <cdr:spPr>
        <a:xfrm xmlns:a="http://schemas.openxmlformats.org/drawingml/2006/main">
          <a:off x="2042118" y="2674089"/>
          <a:ext cx="609600" cy="1447800"/>
        </a:xfrm>
        <a:prstGeom xmlns:a="http://schemas.openxmlformats.org/drawingml/2006/main" prst="rect">
          <a:avLst/>
        </a:prstGeom>
        <a:noFill xmlns:a="http://schemas.openxmlformats.org/drawingml/2006/main"/>
        <a:ln xmlns:a="http://schemas.openxmlformats.org/drawingml/2006/main" w="34925">
          <a:solidFill>
            <a:schemeClr val="accent4">
              <a:lumMod val="75000"/>
            </a:schemeClr>
          </a:solidFill>
          <a:prstDash val="sysDash"/>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0.33219</cdr:x>
      <cdr:y>0.33263</cdr:y>
    </cdr:from>
    <cdr:to>
      <cdr:x>0.84589</cdr:x>
      <cdr:y>0.93487</cdr:y>
    </cdr:to>
    <cdr:sp macro="" textlink="">
      <cdr:nvSpPr>
        <cdr:cNvPr id="3" name="Rectangle 2"/>
        <cdr:cNvSpPr/>
      </cdr:nvSpPr>
      <cdr:spPr>
        <a:xfrm xmlns:a="http://schemas.openxmlformats.org/drawingml/2006/main">
          <a:off x="2956518" y="1683489"/>
          <a:ext cx="4572000" cy="3048000"/>
        </a:xfrm>
        <a:prstGeom xmlns:a="http://schemas.openxmlformats.org/drawingml/2006/main" prst="rect">
          <a:avLst/>
        </a:prstGeom>
        <a:solidFill xmlns:a="http://schemas.openxmlformats.org/drawingml/2006/main">
          <a:srgbClr val="FFFFFF"/>
        </a:solidFill>
        <a:ln xmlns:a="http://schemas.openxmlformats.org/drawingml/2006/main">
          <a:solidFill>
            <a:srgbClr val="FFFFFF"/>
          </a:solid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0.20376</cdr:x>
      <cdr:y>0.07296</cdr:y>
    </cdr:from>
    <cdr:to>
      <cdr:x>0.34759</cdr:x>
      <cdr:y>0.46954</cdr:y>
    </cdr:to>
    <cdr:sp macro="" textlink="">
      <cdr:nvSpPr>
        <cdr:cNvPr id="4" name="Rectangle 3"/>
        <cdr:cNvSpPr/>
      </cdr:nvSpPr>
      <cdr:spPr>
        <a:xfrm xmlns:a="http://schemas.openxmlformats.org/drawingml/2006/main">
          <a:off x="1813518" y="369273"/>
          <a:ext cx="1280118" cy="2007105"/>
        </a:xfrm>
        <a:prstGeom xmlns:a="http://schemas.openxmlformats.org/drawingml/2006/main" prst="rect">
          <a:avLst/>
        </a:prstGeom>
        <a:solidFill xmlns:a="http://schemas.openxmlformats.org/drawingml/2006/main">
          <a:srgbClr val="FFFFFF"/>
        </a:solidFill>
        <a:ln xmlns:a="http://schemas.openxmlformats.org/drawingml/2006/main" w="9525" cap="flat" cmpd="sng" algn="ctr">
          <a:solidFill>
            <a:srgbClr val="FFFFFF"/>
          </a:solidFill>
          <a:prstDash val="solid"/>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rgbClr val="F3F5FF"/>
              </a:solidFill>
              <a:latin typeface="Calibri"/>
            </a:defRPr>
          </a:lvl1pPr>
          <a:lvl2pPr marL="457200" indent="0">
            <a:defRPr sz="1100">
              <a:solidFill>
                <a:srgbClr val="F3F5FF"/>
              </a:solidFill>
              <a:latin typeface="Calibri"/>
            </a:defRPr>
          </a:lvl2pPr>
          <a:lvl3pPr marL="914400" indent="0">
            <a:defRPr sz="1100">
              <a:solidFill>
                <a:srgbClr val="F3F5FF"/>
              </a:solidFill>
              <a:latin typeface="Calibri"/>
            </a:defRPr>
          </a:lvl3pPr>
          <a:lvl4pPr marL="1371600" indent="0">
            <a:defRPr sz="1100">
              <a:solidFill>
                <a:srgbClr val="F3F5FF"/>
              </a:solidFill>
              <a:latin typeface="Calibri"/>
            </a:defRPr>
          </a:lvl4pPr>
          <a:lvl5pPr marL="1828800" indent="0">
            <a:defRPr sz="1100">
              <a:solidFill>
                <a:srgbClr val="F3F5FF"/>
              </a:solidFill>
              <a:latin typeface="Calibri"/>
            </a:defRPr>
          </a:lvl5pPr>
          <a:lvl6pPr marL="2286000" indent="0">
            <a:defRPr sz="1100">
              <a:solidFill>
                <a:srgbClr val="F3F5FF"/>
              </a:solidFill>
              <a:latin typeface="Calibri"/>
            </a:defRPr>
          </a:lvl6pPr>
          <a:lvl7pPr marL="2743200" indent="0">
            <a:defRPr sz="1100">
              <a:solidFill>
                <a:srgbClr val="F3F5FF"/>
              </a:solidFill>
              <a:latin typeface="Calibri"/>
            </a:defRPr>
          </a:lvl7pPr>
          <a:lvl8pPr marL="3200400" indent="0">
            <a:defRPr sz="1100">
              <a:solidFill>
                <a:srgbClr val="F3F5FF"/>
              </a:solidFill>
              <a:latin typeface="Calibri"/>
            </a:defRPr>
          </a:lvl8pPr>
          <a:lvl9pPr marL="3657600" indent="0">
            <a:defRPr sz="1100">
              <a:solidFill>
                <a:srgbClr val="F3F5FF"/>
              </a:solidFill>
              <a:latin typeface="Calibri"/>
            </a:defRPr>
          </a:lvl9pPr>
        </a:lstStyle>
        <a:p xmlns:a="http://schemas.openxmlformats.org/drawingml/2006/main">
          <a:endParaRPr lang="en-US"/>
        </a:p>
      </cdr:txBody>
    </cdr:sp>
  </cdr:relSizeAnchor>
  <cdr:relSizeAnchor xmlns:cdr="http://schemas.openxmlformats.org/drawingml/2006/chartDrawing">
    <cdr:from>
      <cdr:x>0.22945</cdr:x>
      <cdr:y>0.81443</cdr:y>
    </cdr:from>
    <cdr:to>
      <cdr:x>0.29794</cdr:x>
      <cdr:y>0.94993</cdr:y>
    </cdr:to>
    <cdr:sp macro="" textlink="">
      <cdr:nvSpPr>
        <cdr:cNvPr id="5" name="Rectangle 4"/>
        <cdr:cNvSpPr/>
      </cdr:nvSpPr>
      <cdr:spPr>
        <a:xfrm xmlns:a="http://schemas.openxmlformats.org/drawingml/2006/main">
          <a:off x="2042118" y="4121889"/>
          <a:ext cx="609600" cy="685800"/>
        </a:xfrm>
        <a:prstGeom xmlns:a="http://schemas.openxmlformats.org/drawingml/2006/main" prst="rect">
          <a:avLst/>
        </a:prstGeom>
        <a:solidFill xmlns:a="http://schemas.openxmlformats.org/drawingml/2006/main">
          <a:schemeClr val="accent4">
            <a:lumMod val="75000"/>
          </a:schemeClr>
        </a:solidFill>
        <a:ln xmlns:a="http://schemas.openxmlformats.org/drawingml/2006/main" w="34925" cap="flat" cmpd="sng" algn="ctr">
          <a:solidFill>
            <a:srgbClr val="009FC2">
              <a:lumMod val="75000"/>
            </a:srgbClr>
          </a:solidFill>
          <a:prstDash val="solid"/>
        </a:ln>
        <a:effectLst xmlns:a="http://schemas.openxmlformats.org/drawingml/2006/main">
          <a:outerShdw blurRad="40000" dist="23000" dir="5400000" rotWithShape="0">
            <a:srgbClr val="000000">
              <a:alpha val="35000"/>
            </a:srgbClr>
          </a:outerShdw>
        </a:effectLst>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rgbClr val="F3F5FF"/>
              </a:solidFill>
              <a:latin typeface="Calibri"/>
            </a:defRPr>
          </a:lvl1pPr>
          <a:lvl2pPr marL="457200" indent="0">
            <a:defRPr sz="1100">
              <a:solidFill>
                <a:srgbClr val="F3F5FF"/>
              </a:solidFill>
              <a:latin typeface="Calibri"/>
            </a:defRPr>
          </a:lvl2pPr>
          <a:lvl3pPr marL="914400" indent="0">
            <a:defRPr sz="1100">
              <a:solidFill>
                <a:srgbClr val="F3F5FF"/>
              </a:solidFill>
              <a:latin typeface="Calibri"/>
            </a:defRPr>
          </a:lvl3pPr>
          <a:lvl4pPr marL="1371600" indent="0">
            <a:defRPr sz="1100">
              <a:solidFill>
                <a:srgbClr val="F3F5FF"/>
              </a:solidFill>
              <a:latin typeface="Calibri"/>
            </a:defRPr>
          </a:lvl4pPr>
          <a:lvl5pPr marL="1828800" indent="0">
            <a:defRPr sz="1100">
              <a:solidFill>
                <a:srgbClr val="F3F5FF"/>
              </a:solidFill>
              <a:latin typeface="Calibri"/>
            </a:defRPr>
          </a:lvl5pPr>
          <a:lvl6pPr marL="2286000" indent="0">
            <a:defRPr sz="1100">
              <a:solidFill>
                <a:srgbClr val="F3F5FF"/>
              </a:solidFill>
              <a:latin typeface="Calibri"/>
            </a:defRPr>
          </a:lvl6pPr>
          <a:lvl7pPr marL="2743200" indent="0">
            <a:defRPr sz="1100">
              <a:solidFill>
                <a:srgbClr val="F3F5FF"/>
              </a:solidFill>
              <a:latin typeface="Calibri"/>
            </a:defRPr>
          </a:lvl7pPr>
          <a:lvl8pPr marL="3200400" indent="0">
            <a:defRPr sz="1100">
              <a:solidFill>
                <a:srgbClr val="F3F5FF"/>
              </a:solidFill>
              <a:latin typeface="Calibri"/>
            </a:defRPr>
          </a:lvl8pPr>
          <a:lvl9pPr marL="3657600" indent="0">
            <a:defRPr sz="1100">
              <a:solidFill>
                <a:srgbClr val="F3F5FF"/>
              </a:solidFill>
              <a:latin typeface="Calibri"/>
            </a:defRPr>
          </a:lvl9pPr>
        </a:lstStyle>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4AE5E9-B7B9-429B-B051-3549FC966EB3}" type="datetimeFigureOut">
              <a:rPr lang="en-US" smtClean="0"/>
              <a:t>2/1/2013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E78757-F1ED-4BFB-84A6-0D27C70495ED}" type="slidenum">
              <a:rPr lang="en-US" smtClean="0"/>
              <a:t>‹#›</a:t>
            </a:fld>
            <a:endParaRPr lang="en-US"/>
          </a:p>
        </p:txBody>
      </p:sp>
    </p:spTree>
    <p:extLst>
      <p:ext uri="{BB962C8B-B14F-4D97-AF65-F5344CB8AC3E}">
        <p14:creationId xmlns:p14="http://schemas.microsoft.com/office/powerpoint/2010/main" val="4187609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ea typeface="ＭＳ Ｐゴシック"/>
                <a:cs typeface="ＭＳ Ｐゴシック"/>
              </a:rPr>
              <a:t>The SunShot Initiative is a collaborative national effort to reduce the total cost of solar by 75% so it can be cost-competitive with other energy sources by 2020. DOE supports several programs that work toward this aggressive goal along the entire cost spectrum. Among these, the Incubator program is unique because it addresses all of the targeted reduction areas needed to achieve cost parity. </a:t>
            </a:r>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875" indent="-285721" eaLnBrk="0" hangingPunct="0">
              <a:defRPr>
                <a:solidFill>
                  <a:schemeClr val="tx1"/>
                </a:solidFill>
                <a:latin typeface="Calibri" pitchFamily="34" charset="0"/>
              </a:defRPr>
            </a:lvl2pPr>
            <a:lvl3pPr marL="1142884" indent="-228577" eaLnBrk="0" hangingPunct="0">
              <a:defRPr>
                <a:solidFill>
                  <a:schemeClr val="tx1"/>
                </a:solidFill>
                <a:latin typeface="Calibri" pitchFamily="34" charset="0"/>
              </a:defRPr>
            </a:lvl3pPr>
            <a:lvl4pPr marL="1600037" indent="-228577" eaLnBrk="0" hangingPunct="0">
              <a:defRPr>
                <a:solidFill>
                  <a:schemeClr val="tx1"/>
                </a:solidFill>
                <a:latin typeface="Calibri" pitchFamily="34" charset="0"/>
              </a:defRPr>
            </a:lvl4pPr>
            <a:lvl5pPr marL="2057190" indent="-228577" eaLnBrk="0" hangingPunct="0">
              <a:defRPr>
                <a:solidFill>
                  <a:schemeClr val="tx1"/>
                </a:solidFill>
                <a:latin typeface="Calibri" pitchFamily="34" charset="0"/>
              </a:defRPr>
            </a:lvl5pPr>
            <a:lvl6pPr marL="2514344" indent="-228577" defTabSz="457153" eaLnBrk="0" fontAlgn="base" hangingPunct="0">
              <a:spcBef>
                <a:spcPct val="0"/>
              </a:spcBef>
              <a:spcAft>
                <a:spcPct val="0"/>
              </a:spcAft>
              <a:defRPr>
                <a:solidFill>
                  <a:schemeClr val="tx1"/>
                </a:solidFill>
                <a:latin typeface="Calibri" pitchFamily="34" charset="0"/>
              </a:defRPr>
            </a:lvl6pPr>
            <a:lvl7pPr marL="2971497" indent="-228577" defTabSz="457153" eaLnBrk="0" fontAlgn="base" hangingPunct="0">
              <a:spcBef>
                <a:spcPct val="0"/>
              </a:spcBef>
              <a:spcAft>
                <a:spcPct val="0"/>
              </a:spcAft>
              <a:defRPr>
                <a:solidFill>
                  <a:schemeClr val="tx1"/>
                </a:solidFill>
                <a:latin typeface="Calibri" pitchFamily="34" charset="0"/>
              </a:defRPr>
            </a:lvl7pPr>
            <a:lvl8pPr marL="3428651" indent="-228577" defTabSz="457153" eaLnBrk="0" fontAlgn="base" hangingPunct="0">
              <a:spcBef>
                <a:spcPct val="0"/>
              </a:spcBef>
              <a:spcAft>
                <a:spcPct val="0"/>
              </a:spcAft>
              <a:defRPr>
                <a:solidFill>
                  <a:schemeClr val="tx1"/>
                </a:solidFill>
                <a:latin typeface="Calibri" pitchFamily="34" charset="0"/>
              </a:defRPr>
            </a:lvl8pPr>
            <a:lvl9pPr marL="3885803" indent="-228577" defTabSz="457153" eaLnBrk="0" fontAlgn="base" hangingPunct="0">
              <a:spcBef>
                <a:spcPct val="0"/>
              </a:spcBef>
              <a:spcAft>
                <a:spcPct val="0"/>
              </a:spcAft>
              <a:defRPr>
                <a:solidFill>
                  <a:schemeClr val="tx1"/>
                </a:solidFill>
                <a:latin typeface="Calibri" pitchFamily="34" charset="0"/>
              </a:defRPr>
            </a:lvl9pPr>
          </a:lstStyle>
          <a:p>
            <a:pPr eaLnBrk="1" hangingPunct="1"/>
            <a:fld id="{9B7FA656-71C4-440F-B4BC-81B8B8B7935B}" type="slidenum">
              <a:rPr lang="en-US" smtClean="0">
                <a:solidFill>
                  <a:prstClr val="black"/>
                </a:solidFill>
                <a:ea typeface="ＭＳ Ｐゴシック"/>
                <a:cs typeface="ＭＳ Ｐゴシック"/>
              </a:rPr>
              <a:pPr eaLnBrk="1" hangingPunct="1"/>
              <a:t>3</a:t>
            </a:fld>
            <a:endParaRPr lang="en-US" smtClean="0">
              <a:solidFill>
                <a:prstClr val="black"/>
              </a:solidFill>
              <a:ea typeface="ＭＳ Ｐゴシック"/>
              <a:cs typeface="ＭＳ Ｐゴシック"/>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Solar Mosaic will bring much-needed capital to the solar industry by building a web platform for everyday Americans to create and fund solar projects. Mosaic's unique online </a:t>
            </a:r>
            <a:r>
              <a:rPr lang="en-US" dirty="0" err="1" smtClean="0"/>
              <a:t>crowdfunding</a:t>
            </a:r>
            <a:r>
              <a:rPr lang="en-US" dirty="0" smtClean="0"/>
              <a:t> platform will help reduce the soft costs of solar financing and customer acquisition while enabling thousands of Americans to own a piece of the growing clean energy economy.</a:t>
            </a:r>
          </a:p>
          <a:p>
            <a:pPr marL="628650" lvl="1" indent="-171450">
              <a:buFont typeface="Arial"/>
              <a:buChar char="•"/>
            </a:pPr>
            <a:endParaRPr lang="en-US" dirty="0" smtClean="0"/>
          </a:p>
          <a:p>
            <a:pPr marL="628650" lvl="1" indent="-171450">
              <a:buFont typeface="Arial"/>
              <a:buChar char="•"/>
            </a:pPr>
            <a:r>
              <a:rPr lang="en-US" dirty="0" smtClean="0"/>
              <a:t>A recent NREL study concluded that only 22-27% of US residential rooftop area is suitable for</a:t>
            </a:r>
            <a:r>
              <a:rPr lang="en-US" baseline="0" dirty="0" smtClean="0"/>
              <a:t> </a:t>
            </a:r>
            <a:r>
              <a:rPr lang="en-US" dirty="0" smtClean="0"/>
              <a:t>solar photovoltaic installations. This model makes it possible for many more Americans to participate in going solar. (1)</a:t>
            </a:r>
          </a:p>
          <a:p>
            <a:pPr marL="628650" lvl="1" indent="-171450">
              <a:buFont typeface="Arial"/>
              <a:buChar char="•"/>
            </a:pPr>
            <a:r>
              <a:rPr lang="en-US" dirty="0" smtClean="0"/>
              <a:t>Crowd-funded capital lowers the cost of financing for borrowers. For example, crowd-funding platforms providing consumer loans at 30% lower than consumer bank loans. (2)</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With help from the DOE, Mosaic will enable millions of Americans to</a:t>
            </a:r>
            <a:r>
              <a:rPr lang="en-US" sz="1200" kern="1200" baseline="0" dirty="0" smtClean="0">
                <a:solidFill>
                  <a:schemeClr val="tx1"/>
                </a:solidFill>
                <a:effectLst/>
                <a:latin typeface="+mn-lt"/>
                <a:ea typeface="+mn-ea"/>
                <a:cs typeface="+mn-cs"/>
              </a:rPr>
              <a:t> f</a:t>
            </a:r>
            <a:r>
              <a:rPr lang="en-US" sz="1200" kern="1200" dirty="0" smtClean="0">
                <a:solidFill>
                  <a:schemeClr val="tx1"/>
                </a:solidFill>
                <a:effectLst/>
                <a:latin typeface="+mn-lt"/>
                <a:ea typeface="+mn-ea"/>
                <a:cs typeface="+mn-cs"/>
              </a:rPr>
              <a:t>inance solar projects in communities around the country, creating new jobs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stimulating local economies.</a:t>
            </a:r>
            <a:r>
              <a:rPr lang="en-US" sz="1200" kern="1200" baseline="0" dirty="0" smtClean="0">
                <a:solidFill>
                  <a:schemeClr val="tx1"/>
                </a:solidFill>
                <a:effectLst/>
                <a:latin typeface="+mn-lt"/>
                <a:ea typeface="+mn-ea"/>
                <a:cs typeface="+mn-cs"/>
              </a:rPr>
              <a:t> </a:t>
            </a:r>
          </a:p>
          <a:p>
            <a:endParaRPr lang="en-US" dirty="0" smtClean="0"/>
          </a:p>
          <a:p>
            <a:r>
              <a:rPr lang="en-US" dirty="0" smtClean="0"/>
              <a:t>Picture: Solar Mosaic Project,</a:t>
            </a:r>
            <a:r>
              <a:rPr lang="en-US" baseline="0" dirty="0" smtClean="0"/>
              <a:t> </a:t>
            </a:r>
            <a:r>
              <a:rPr lang="en-US" dirty="0" smtClean="0"/>
              <a:t>Asian Resource Center,</a:t>
            </a:r>
            <a:r>
              <a:rPr lang="en-US" baseline="0" dirty="0" smtClean="0"/>
              <a:t> </a:t>
            </a:r>
            <a:r>
              <a:rPr lang="en-US" dirty="0" smtClean="0"/>
              <a:t>Oakland, CA</a:t>
            </a:r>
          </a:p>
          <a:p>
            <a:r>
              <a:rPr lang="en-US" dirty="0" smtClean="0"/>
              <a:t>Sources:</a:t>
            </a:r>
          </a:p>
          <a:p>
            <a:r>
              <a:rPr lang="en-US" dirty="0" smtClean="0"/>
              <a:t>(1) NREL. “Supply Curves for Rooftop Solar PV-Generated Electricity for the United States.” Accessed: 06/06/2012  &lt;http://</a:t>
            </a:r>
            <a:r>
              <a:rPr lang="en-US" dirty="0" err="1" smtClean="0"/>
              <a:t>www.nrel.gov</a:t>
            </a:r>
            <a:r>
              <a:rPr lang="en-US" dirty="0" smtClean="0"/>
              <a:t>/docs/fy09osti/44073.pdf&gt;</a:t>
            </a:r>
          </a:p>
          <a:p>
            <a:r>
              <a:rPr lang="en-US" dirty="0" smtClean="0"/>
              <a:t>(2) Lending Club,</a:t>
            </a:r>
            <a:r>
              <a:rPr lang="en-US" baseline="0" dirty="0" smtClean="0"/>
              <a:t> “Compare Rates.” Accessed: 06/06/2012 &lt;http://</a:t>
            </a:r>
            <a:r>
              <a:rPr lang="en-US" baseline="0" dirty="0" err="1" smtClean="0"/>
              <a:t>www.lendingclub.com</a:t>
            </a:r>
            <a:r>
              <a:rPr lang="en-US" baseline="0" dirty="0" smtClean="0"/>
              <a:t>/public/compare-borrower-</a:t>
            </a:r>
            <a:r>
              <a:rPr lang="en-US" baseline="0" dirty="0" err="1" smtClean="0"/>
              <a:t>rates.action</a:t>
            </a:r>
            <a:r>
              <a:rPr lang="en-US" baseline="0" dirty="0" smtClean="0"/>
              <a:t>&gt;</a:t>
            </a:r>
            <a:endParaRPr lang="en-US" dirty="0" smtClean="0"/>
          </a:p>
        </p:txBody>
      </p:sp>
      <p:sp>
        <p:nvSpPr>
          <p:cNvPr id="4" name="Slide Number Placeholder 3"/>
          <p:cNvSpPr>
            <a:spLocks noGrp="1"/>
          </p:cNvSpPr>
          <p:nvPr>
            <p:ph type="sldNum" sz="quarter" idx="10"/>
          </p:nvPr>
        </p:nvSpPr>
        <p:spPr/>
        <p:txBody>
          <a:bodyPr/>
          <a:lstStyle/>
          <a:p>
            <a:fld id="{597DA874-DFC5-564D-8DAC-7665ADC579F0}"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749902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concept3D is building </a:t>
            </a:r>
            <a:r>
              <a:rPr lang="en-US" sz="1200" kern="1200" dirty="0" err="1" smtClean="0">
                <a:solidFill>
                  <a:schemeClr val="tx1"/>
                </a:solidFill>
                <a:effectLst/>
                <a:latin typeface="+mn-lt"/>
                <a:ea typeface="+mn-ea"/>
                <a:cs typeface="+mn-cs"/>
              </a:rPr>
              <a:t>simuwatt</a:t>
            </a:r>
            <a:r>
              <a:rPr lang="en-US" sz="1200" kern="1200" dirty="0" smtClean="0">
                <a:solidFill>
                  <a:schemeClr val="tx1"/>
                </a:solidFill>
                <a:effectLst/>
                <a:latin typeface="+mn-lt"/>
                <a:ea typeface="+mn-ea"/>
                <a:cs typeface="+mn-cs"/>
              </a:rPr>
              <a:t>, a virtual, visual, data-rich mobile application to rapidly determine solar energy output </a:t>
            </a:r>
            <a:r>
              <a:rPr lang="en-US" sz="1200" kern="1200" smtClean="0">
                <a:solidFill>
                  <a:schemeClr val="tx1"/>
                </a:solidFill>
                <a:effectLst/>
                <a:latin typeface="+mn-lt"/>
                <a:ea typeface="+mn-ea"/>
                <a:cs typeface="+mn-cs"/>
              </a:rPr>
              <a:t>for commercial buildings and </a:t>
            </a:r>
            <a:r>
              <a:rPr lang="en-US" sz="1200" kern="1200" dirty="0" smtClean="0">
                <a:solidFill>
                  <a:schemeClr val="tx1"/>
                </a:solidFill>
                <a:effectLst/>
                <a:latin typeface="+mn-lt"/>
                <a:ea typeface="+mn-ea"/>
                <a:cs typeface="+mn-cs"/>
              </a:rPr>
              <a:t>instantly provide design documentation for permits. </a:t>
            </a:r>
            <a:r>
              <a:rPr lang="en-US" sz="1200" kern="1200" dirty="0" err="1" smtClean="0">
                <a:solidFill>
                  <a:schemeClr val="tx1"/>
                </a:solidFill>
                <a:effectLst/>
                <a:latin typeface="+mn-lt"/>
                <a:ea typeface="+mn-ea"/>
                <a:cs typeface="+mn-cs"/>
              </a:rPr>
              <a:t>simuwatt</a:t>
            </a:r>
            <a:r>
              <a:rPr lang="en-US" sz="1200" kern="1200" dirty="0" smtClean="0">
                <a:solidFill>
                  <a:schemeClr val="tx1"/>
                </a:solidFill>
                <a:effectLst/>
                <a:latin typeface="+mn-lt"/>
                <a:ea typeface="+mn-ea"/>
                <a:cs typeface="+mn-cs"/>
              </a:rPr>
              <a:t> will also enable 3D visualization of solar projects for utilities, installers, and manufacturers, creating a new pathway to reduce customer acquisition costs.</a:t>
            </a:r>
          </a:p>
          <a:p>
            <a:endParaRPr lang="en-US" dirty="0"/>
          </a:p>
        </p:txBody>
      </p:sp>
      <p:sp>
        <p:nvSpPr>
          <p:cNvPr id="4" name="Slide Number Placeholder 3"/>
          <p:cNvSpPr>
            <a:spLocks noGrp="1"/>
          </p:cNvSpPr>
          <p:nvPr>
            <p:ph type="sldNum" sz="quarter" idx="10"/>
          </p:nvPr>
        </p:nvSpPr>
        <p:spPr/>
        <p:txBody>
          <a:bodyPr/>
          <a:lstStyle/>
          <a:p>
            <a:fld id="{78900696-C110-3849-BEEF-1969D36921AD}"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978740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a:buFont typeface="Arial"/>
              <a:buChar char="•"/>
            </a:pPr>
            <a:r>
              <a:rPr lang="en-US" dirty="0" smtClean="0"/>
              <a:t>EnergySage™ is building a solar quote comparison shopping platform that simplifies the solar purchase process for property owners</a:t>
            </a:r>
          </a:p>
          <a:p>
            <a:pPr>
              <a:buFont typeface="Arial"/>
              <a:buChar char="•"/>
            </a:pPr>
            <a:r>
              <a:rPr lang="en-US" dirty="0" smtClean="0"/>
              <a:t>The platform helps consumers to get the best price by automating the collection and comparison of multiple quotes.</a:t>
            </a:r>
          </a:p>
          <a:p>
            <a:pPr>
              <a:buFont typeface="Arial"/>
              <a:buChar char="•"/>
            </a:pPr>
            <a:r>
              <a:rPr lang="en-US" dirty="0" smtClean="0"/>
              <a:t>In just a few minutes a consumer can solicit multiple quotes from a long list of pre-screened, high-quality installers. </a:t>
            </a:r>
          </a:p>
          <a:p>
            <a:pPr>
              <a:buFont typeface="Arial"/>
              <a:buChar char="•"/>
            </a:pPr>
            <a:r>
              <a:rPr lang="en-US" dirty="0" smtClean="0"/>
              <a:t>The quotes are displayed in a standardized format that allows consumers to easily evaluate and compare them to select the best option</a:t>
            </a:r>
          </a:p>
          <a:p>
            <a:pPr>
              <a:buFont typeface="Arial"/>
              <a:buChar char="•"/>
            </a:pPr>
            <a:r>
              <a:rPr lang="en-US" dirty="0" smtClean="0"/>
              <a:t>The tool is integrated into EnergySage’s purchase platform that includes a comprehensive suite of educational, analytical, and comparison-shopping tools, providing consumers with confidence in their purchase decision.</a:t>
            </a:r>
          </a:p>
          <a:p>
            <a:pPr>
              <a:buFont typeface="Arial"/>
              <a:buChar char="•"/>
            </a:pPr>
            <a:r>
              <a:rPr lang="en-US" dirty="0" smtClean="0"/>
              <a:t>EnergySage.com streamlines the cumbersome solar photovoltaic purchase process and lowers the cost of installed systems. fostering price transparency and competition. </a:t>
            </a:r>
          </a:p>
          <a:p>
            <a:pPr>
              <a:buFont typeface="Arial"/>
              <a:buChar char="•"/>
            </a:pPr>
            <a:r>
              <a:rPr lang="en-US" dirty="0" smtClean="0"/>
              <a:t>EnergySage™ helps installers grow their business and bottom-line by reducing their sales costs by up to 60% and providing access to a large pool of educated, ready-to-buy consumers.</a:t>
            </a:r>
          </a:p>
          <a:p>
            <a:pPr>
              <a:buFont typeface="Arial"/>
              <a:buChar char="•"/>
            </a:pPr>
            <a:r>
              <a:rPr lang="en-US" dirty="0" smtClean="0"/>
              <a:t>Everyone saves time, money and hassle. </a:t>
            </a:r>
          </a:p>
        </p:txBody>
      </p:sp>
      <p:sp>
        <p:nvSpPr>
          <p:cNvPr id="4" name="Slide Number Placeholder 3"/>
          <p:cNvSpPr>
            <a:spLocks noGrp="1"/>
          </p:cNvSpPr>
          <p:nvPr>
            <p:ph type="sldNum" sz="quarter" idx="10"/>
          </p:nvPr>
        </p:nvSpPr>
        <p:spPr/>
        <p:txBody>
          <a:bodyPr/>
          <a:lstStyle/>
          <a:p>
            <a:fld id="{EA05F25A-3458-C043-AFD7-B1569CB1DBD5}" type="slidenum">
              <a:rPr lang="en-US" smtClean="0">
                <a:solidFill>
                  <a:prstClr val="black"/>
                </a:solidFill>
              </a:rPr>
              <a:pPr/>
              <a:t>25</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pitchFamily="2" charset="2"/>
              <a:buNone/>
              <a:tabLst/>
              <a:defRPr/>
            </a:pPr>
            <a:r>
              <a:rPr lang="en-US" sz="1200" kern="1200" dirty="0" err="1" smtClean="0">
                <a:solidFill>
                  <a:schemeClr val="tx1"/>
                </a:solidFill>
                <a:effectLst/>
                <a:latin typeface="+mn-lt"/>
                <a:ea typeface="+mn-ea"/>
                <a:cs typeface="+mn-cs"/>
              </a:rPr>
              <a:t>Tigo</a:t>
            </a:r>
            <a:r>
              <a:rPr lang="en-US" sz="1200" kern="1200" dirty="0" smtClean="0">
                <a:solidFill>
                  <a:schemeClr val="tx1"/>
                </a:solidFill>
                <a:effectLst/>
                <a:latin typeface="+mn-lt"/>
                <a:ea typeface="+mn-ea"/>
                <a:cs typeface="+mn-cs"/>
              </a:rPr>
              <a:t> Energy is developing innovative software for solar PV systems that will use module-level monitoring data to automate key steps in the commissioning process, analyze system performance characteristics, and optimize the scheduling of ongoing O&amp;M activities. This will benefit installers, system owners, and operations personnel by enabling them to target service and maintenance precisely where and when it is needed, reducing up-front labor costs and helping provide the lowest </a:t>
            </a:r>
            <a:r>
              <a:rPr lang="en-US" sz="1200" kern="1200" dirty="0" err="1" smtClean="0">
                <a:solidFill>
                  <a:schemeClr val="tx1"/>
                </a:solidFill>
                <a:effectLst/>
                <a:latin typeface="+mn-lt"/>
                <a:ea typeface="+mn-ea"/>
                <a:cs typeface="+mn-cs"/>
              </a:rPr>
              <a:t>levelized</a:t>
            </a:r>
            <a:r>
              <a:rPr lang="en-US" sz="1200" kern="1200" dirty="0" smtClean="0">
                <a:solidFill>
                  <a:schemeClr val="tx1"/>
                </a:solidFill>
                <a:effectLst/>
                <a:latin typeface="+mn-lt"/>
                <a:ea typeface="+mn-ea"/>
                <a:cs typeface="+mn-cs"/>
              </a:rPr>
              <a:t> cost of energy. </a:t>
            </a:r>
          </a:p>
          <a:p>
            <a:pPr marL="0" indent="0">
              <a:buFont typeface="Wingdings" pitchFamily="2" charset="2"/>
              <a:buNone/>
            </a:pPr>
            <a:endParaRPr lang="en-US" sz="1200" kern="1200" dirty="0" smtClean="0">
              <a:solidFill>
                <a:schemeClr val="tx1"/>
              </a:solidFill>
              <a:effectLst/>
              <a:latin typeface="+mn-lt"/>
              <a:ea typeface="+mn-ea"/>
              <a:cs typeface="+mn-cs"/>
            </a:endParaRPr>
          </a:p>
          <a:p>
            <a:pPr marL="171450" indent="-171450">
              <a:buFont typeface="Wingdings" pitchFamily="2" charset="2"/>
              <a:buChar char="§"/>
            </a:pPr>
            <a:r>
              <a:rPr lang="en-US" sz="1200" kern="1200" dirty="0" smtClean="0">
                <a:solidFill>
                  <a:schemeClr val="tx1"/>
                </a:solidFill>
                <a:effectLst/>
                <a:latin typeface="+mn-lt"/>
                <a:ea typeface="+mn-ea"/>
                <a:cs typeface="+mn-cs"/>
              </a:rPr>
              <a:t>You can only improve what you measure. </a:t>
            </a:r>
            <a:r>
              <a:rPr lang="en-US" sz="1200" kern="1200" dirty="0" err="1" smtClean="0">
                <a:solidFill>
                  <a:schemeClr val="tx1"/>
                </a:solidFill>
                <a:effectLst/>
                <a:latin typeface="+mn-lt"/>
                <a:ea typeface="+mn-ea"/>
                <a:cs typeface="+mn-cs"/>
              </a:rPr>
              <a:t>Tigo</a:t>
            </a:r>
            <a:r>
              <a:rPr lang="en-US" sz="1200" kern="1200" dirty="0" smtClean="0">
                <a:solidFill>
                  <a:schemeClr val="tx1"/>
                </a:solidFill>
                <a:effectLst/>
                <a:latin typeface="+mn-lt"/>
                <a:ea typeface="+mn-ea"/>
                <a:cs typeface="+mn-cs"/>
              </a:rPr>
              <a:t> Energy is developing innovative new software which will improve the commissioning and operations of solar PV systems by analyzing module-level performance measurements. </a:t>
            </a:r>
          </a:p>
          <a:p>
            <a:pPr marL="171450" indent="-171450">
              <a:buFont typeface="Wingdings" pitchFamily="2" charset="2"/>
              <a:buChar char="§"/>
            </a:pPr>
            <a:r>
              <a:rPr lang="en-US" sz="1200" kern="1200" dirty="0" smtClean="0">
                <a:solidFill>
                  <a:schemeClr val="tx1"/>
                </a:solidFill>
                <a:effectLst/>
                <a:latin typeface="+mn-lt"/>
                <a:ea typeface="+mn-ea"/>
                <a:cs typeface="+mn-cs"/>
              </a:rPr>
              <a:t>Targeted, proactive commissioning and O&amp;M enabled by Tigo Energy's advanced software ensures the highest safety and </a:t>
            </a:r>
            <a:r>
              <a:rPr lang="en-US" sz="1200" kern="1200" smtClean="0">
                <a:solidFill>
                  <a:schemeClr val="tx1"/>
                </a:solidFill>
                <a:effectLst/>
                <a:latin typeface="+mn-lt"/>
                <a:ea typeface="+mn-ea"/>
                <a:cs typeface="+mn-cs"/>
              </a:rPr>
              <a:t>lowest cost of </a:t>
            </a:r>
            <a:r>
              <a:rPr lang="en-US" sz="1200" kern="1200" dirty="0" smtClean="0">
                <a:solidFill>
                  <a:schemeClr val="tx1"/>
                </a:solidFill>
                <a:effectLst/>
                <a:latin typeface="+mn-lt"/>
                <a:ea typeface="+mn-ea"/>
                <a:cs typeface="+mn-cs"/>
              </a:rPr>
              <a:t>clean, renewable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energy from PV systems.</a:t>
            </a:r>
          </a:p>
          <a:p>
            <a:pPr marL="171450" indent="-171450">
              <a:buFont typeface="Wingdings" pitchFamily="2" charset="2"/>
              <a:buChar char="§"/>
            </a:pPr>
            <a:r>
              <a:rPr lang="en-US" sz="1200" kern="1200" dirty="0" smtClean="0">
                <a:solidFill>
                  <a:schemeClr val="tx1"/>
                </a:solidFill>
                <a:effectLst/>
                <a:latin typeface="+mn-lt"/>
                <a:ea typeface="+mn-ea"/>
                <a:cs typeface="+mn-cs"/>
              </a:rPr>
              <a:t>The </a:t>
            </a:r>
            <a:r>
              <a:rPr lang="en-US" sz="1200" kern="1200" dirty="0" err="1" smtClean="0">
                <a:solidFill>
                  <a:schemeClr val="tx1"/>
                </a:solidFill>
                <a:effectLst/>
                <a:latin typeface="+mn-lt"/>
                <a:ea typeface="+mn-ea"/>
                <a:cs typeface="+mn-cs"/>
              </a:rPr>
              <a:t>Tigo</a:t>
            </a:r>
            <a:r>
              <a:rPr lang="en-US" sz="1200" kern="1200" dirty="0" smtClean="0">
                <a:solidFill>
                  <a:schemeClr val="tx1"/>
                </a:solidFill>
                <a:effectLst/>
                <a:latin typeface="+mn-lt"/>
                <a:ea typeface="+mn-ea"/>
                <a:cs typeface="+mn-cs"/>
              </a:rPr>
              <a:t> Energy Academic Data Portal will provide access to over 163,416 years of module-level monitoring data.</a:t>
            </a:r>
          </a:p>
        </p:txBody>
      </p:sp>
      <p:sp>
        <p:nvSpPr>
          <p:cNvPr id="4" name="Slide Number Placeholder 3"/>
          <p:cNvSpPr>
            <a:spLocks noGrp="1"/>
          </p:cNvSpPr>
          <p:nvPr>
            <p:ph type="sldNum" sz="quarter" idx="10"/>
          </p:nvPr>
        </p:nvSpPr>
        <p:spPr/>
        <p:txBody>
          <a:bodyPr/>
          <a:lstStyle/>
          <a:p>
            <a:fld id="{78900696-C110-3849-BEEF-1969D36921AD}"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670613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
          <p:cNvSpPr>
            <a:spLocks noGrp="1" noRot="1" noChangeAspect="1" noChangeArrowheads="1" noTextEdit="1"/>
          </p:cNvSpPr>
          <p:nvPr>
            <p:ph type="sldImg"/>
          </p:nvPr>
        </p:nvSpPr>
        <p:spPr>
          <a:solidFill>
            <a:srgbClr val="FFFFFF"/>
          </a:solidFill>
          <a:ln/>
        </p:spPr>
      </p:sp>
      <p:sp>
        <p:nvSpPr>
          <p:cNvPr id="4099" name="Rectangle 2"/>
          <p:cNvSpPr>
            <a:spLocks noGrp="1" noChangeArrowheads="1"/>
          </p:cNvSpPr>
          <p:nvPr>
            <p:ph type="body" idx="1"/>
          </p:nvPr>
        </p:nvSpPr>
        <p:spPr>
          <a:noFill/>
        </p:spPr>
        <p:txBody>
          <a:bodyPr/>
          <a:lstStyle/>
          <a:p>
            <a:pPr eaLnBrk="1" hangingPunct="1"/>
            <a:r>
              <a:rPr lang="en-US" sz="1300" dirty="0" smtClean="0">
                <a:solidFill>
                  <a:srgbClr val="191919"/>
                </a:solidFill>
                <a:latin typeface="Arial" charset="0"/>
                <a:cs typeface="Arial" charset="0"/>
                <a:sym typeface="Arial" charset="0"/>
              </a:rPr>
              <a:t>“</a:t>
            </a:r>
            <a:r>
              <a:rPr lang="en-US" sz="1300" dirty="0" err="1" smtClean="0">
                <a:solidFill>
                  <a:srgbClr val="191919"/>
                </a:solidFill>
                <a:latin typeface="Arial" charset="0"/>
                <a:cs typeface="Arial" charset="0"/>
                <a:sym typeface="Arial" charset="0"/>
              </a:rPr>
              <a:t>Whats</a:t>
            </a:r>
            <a:r>
              <a:rPr lang="en-US" sz="1300" dirty="0" smtClean="0">
                <a:solidFill>
                  <a:srgbClr val="191919"/>
                </a:solidFill>
                <a:latin typeface="Arial" charset="0"/>
                <a:cs typeface="Arial" charset="0"/>
                <a:sym typeface="Arial" charset="0"/>
              </a:rPr>
              <a:t> my bill with Solar?" With over 3,000 utilities and 10,000 rate plans the answer is unique for each customer. It took hours to work out. Now </a:t>
            </a:r>
            <a:r>
              <a:rPr lang="en-US" sz="1300" dirty="0" err="1" smtClean="0">
                <a:solidFill>
                  <a:srgbClr val="191919"/>
                </a:solidFill>
                <a:latin typeface="Arial" charset="0"/>
                <a:cs typeface="Arial" charset="0"/>
                <a:sym typeface="Arial" charset="0"/>
              </a:rPr>
              <a:t>Genability</a:t>
            </a:r>
            <a:r>
              <a:rPr lang="en-US" sz="1300" dirty="0" smtClean="0">
                <a:solidFill>
                  <a:srgbClr val="191919"/>
                </a:solidFill>
                <a:latin typeface="Arial" charset="0"/>
                <a:cs typeface="Arial" charset="0"/>
                <a:sym typeface="Arial" charset="0"/>
              </a:rPr>
              <a:t> determines costs and saving for a specific project. With one click you can find out or Developers will give you a better answer and reduce their sales soft costs 30%.</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Every American home and business is a potential candidate for a solar system and many would experience significant financial and environmental benefits.  So why doesn’t everyone have solar right now?  The challenge is to create awareness and increase adoption rates.</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Clean Energy Experts, a company that already supports hundreds of installers by generating thousands of leads each month across America, is developing a software platform that will</a:t>
            </a:r>
            <a:r>
              <a:rPr lang="en-US" sz="1200" kern="1200" baseline="0" dirty="0" smtClean="0">
                <a:solidFill>
                  <a:schemeClr val="tx1"/>
                </a:solidFill>
                <a:effectLst/>
                <a:latin typeface="+mn-lt"/>
                <a:ea typeface="+mn-ea"/>
                <a:cs typeface="+mn-cs"/>
              </a:rPr>
              <a:t> drastically</a:t>
            </a:r>
            <a:r>
              <a:rPr lang="en-US" sz="1200" kern="1200" dirty="0" smtClean="0">
                <a:solidFill>
                  <a:schemeClr val="tx1"/>
                </a:solidFill>
                <a:effectLst/>
                <a:latin typeface="+mn-lt"/>
                <a:ea typeface="+mn-ea"/>
                <a:cs typeface="+mn-cs"/>
              </a:rPr>
              <a:t> improve the ability to convert solar curiosity into solar systems!</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online software platform will be available to all installers across the country and is expected to save approximately $1,000 per average residential installation.</a:t>
            </a:r>
          </a:p>
          <a:p>
            <a:endParaRPr lang="en-US" dirty="0"/>
          </a:p>
        </p:txBody>
      </p:sp>
      <p:sp>
        <p:nvSpPr>
          <p:cNvPr id="4" name="Slide Number Placeholder 3"/>
          <p:cNvSpPr>
            <a:spLocks noGrp="1"/>
          </p:cNvSpPr>
          <p:nvPr>
            <p:ph type="sldNum" sz="quarter" idx="10"/>
          </p:nvPr>
        </p:nvSpPr>
        <p:spPr/>
        <p:txBody>
          <a:bodyPr/>
          <a:lstStyle/>
          <a:p>
            <a:fld id="{1C07CD81-423D-4A24-9ACA-26533F886AF4}"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048055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O&amp;M marketplace project addresses a major impediment to widespread consumer adoption of and investor interest in solar. Consumers and investors want assurance that their system/asset will be cared for during the length of the contract (20-25 years). At the moment, consumers are locked into a relationship with their system installer, and investors have no recourse to bidding out system O&amp;M to make sure they’re getting competitive services. The O&amp;M marketplace provides a market-based mechanism to supply homeowners and investors with cost-competitive O&amp;M services and creates opportunities for servicing companies to grow their businesses. Removing concerns such as ongoing O&amp;M is key to bringing more investors into the solar market and to securitization, which would flood the market with capital and make solar a true mass-market consumer good.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“Clean Power Finance is working on a project, supported by </a:t>
            </a:r>
            <a:r>
              <a:rPr lang="en-US" b="0" dirty="0" err="1" smtClean="0"/>
              <a:t>SolarCity</a:t>
            </a:r>
            <a:r>
              <a:rPr lang="en-US" b="0" dirty="0" smtClean="0"/>
              <a:t>,</a:t>
            </a:r>
            <a:r>
              <a:rPr lang="en-US" b="0" baseline="0" dirty="0" smtClean="0"/>
              <a:t> Google and Morgan Stanley, to create an online marketplace for operations and maintenance (O&amp;M) services on installed solar systems. Using this marketplace, </a:t>
            </a:r>
            <a:r>
              <a:rPr lang="en-US" b="0" dirty="0" smtClean="0"/>
              <a:t>companies that provide residential solar financing will competitively bid out servicing jobs or work orders to a pool of O&amp;M vendors (like the</a:t>
            </a:r>
            <a:r>
              <a:rPr lang="en-US" b="0" baseline="0" dirty="0" smtClean="0"/>
              <a:t> </a:t>
            </a:r>
            <a:r>
              <a:rPr lang="en-US" b="0" dirty="0" smtClean="0"/>
              <a:t>gentleman in</a:t>
            </a:r>
            <a:r>
              <a:rPr lang="en-US" b="0" baseline="0" dirty="0" smtClean="0"/>
              <a:t> the picture). How to obtain quality, cost-competitive O&amp;M services is a concern for some homeowners and investors. This marketplace will address that concern, paving the way for increased solar adoption and investment, and eventually securitization.”</a:t>
            </a:r>
            <a:endParaRPr lang="en-US" dirty="0"/>
          </a:p>
        </p:txBody>
      </p:sp>
      <p:sp>
        <p:nvSpPr>
          <p:cNvPr id="4" name="Slide Number Placeholder 3"/>
          <p:cNvSpPr>
            <a:spLocks noGrp="1"/>
          </p:cNvSpPr>
          <p:nvPr>
            <p:ph type="sldNum" sz="quarter" idx="10"/>
          </p:nvPr>
        </p:nvSpPr>
        <p:spPr/>
        <p:txBody>
          <a:bodyPr/>
          <a:lstStyle/>
          <a:p>
            <a:fld id="{41AB4F7E-1A5E-4B49-B07D-0382483F7B5A}"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802192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Clean Power Finance is building an online brokerage for customer acquisition for solar installers. The brokerage will enable installers to use the services of independent companies to lower their acquisition cost as well as their operations cost through steadier project flows. You</a:t>
            </a:r>
            <a:r>
              <a:rPr lang="en-US" sz="1200" kern="1200" baseline="0" dirty="0" smtClean="0">
                <a:solidFill>
                  <a:schemeClr val="tx1"/>
                </a:solidFill>
                <a:effectLst/>
                <a:latin typeface="+mn-lt"/>
                <a:ea typeface="+mn-ea"/>
                <a:cs typeface="+mn-cs"/>
              </a:rPr>
              <a:t> can draw a simple </a:t>
            </a:r>
            <a:r>
              <a:rPr lang="en-US" sz="1200" kern="1200" dirty="0" smtClean="0">
                <a:solidFill>
                  <a:schemeClr val="tx1"/>
                </a:solidFill>
                <a:latin typeface="+mn-lt"/>
                <a:ea typeface="+mn-ea"/>
                <a:cs typeface="+mn-cs"/>
              </a:rPr>
              <a:t>comparison to Amazon or eBay, where you can buy different items from different vendors so you can mix and match what works best for you. The</a:t>
            </a:r>
            <a:r>
              <a:rPr lang="en-US" sz="1200" kern="1200" baseline="0" dirty="0" smtClean="0">
                <a:solidFill>
                  <a:schemeClr val="tx1"/>
                </a:solidFill>
                <a:latin typeface="+mn-lt"/>
                <a:ea typeface="+mn-ea"/>
                <a:cs typeface="+mn-cs"/>
              </a:rPr>
              <a:t> image on this slide, for instance, is a book available on eBay: let’s say you were buying books for your child’s school library, and you wanted a complete set of Harry Potter books. But one seller only has this book; another has two, and a third has the rest. You can buy from multiple providers to complete your task.</a:t>
            </a:r>
            <a:r>
              <a:rPr lang="en-US" sz="1200" kern="1200" dirty="0" smtClean="0">
                <a:solidFill>
                  <a:schemeClr val="tx1"/>
                </a:solidFill>
                <a:latin typeface="+mn-lt"/>
                <a:ea typeface="+mn-ea"/>
                <a:cs typeface="+mn-cs"/>
              </a:rPr>
              <a:t> With</a:t>
            </a:r>
            <a:r>
              <a:rPr lang="en-US" sz="1200" kern="1200" baseline="0" dirty="0" smtClean="0">
                <a:solidFill>
                  <a:schemeClr val="tx1"/>
                </a:solidFill>
                <a:latin typeface="+mn-lt"/>
                <a:ea typeface="+mn-ea"/>
                <a:cs typeface="+mn-cs"/>
              </a:rPr>
              <a:t> the brokerage</a:t>
            </a:r>
            <a:r>
              <a:rPr lang="en-US" sz="1200" kern="1200" baseline="0" smtClean="0">
                <a:solidFill>
                  <a:schemeClr val="tx1"/>
                </a:solidFill>
                <a:latin typeface="+mn-lt"/>
                <a:ea typeface="+mn-ea"/>
                <a:cs typeface="+mn-cs"/>
              </a:rPr>
              <a:t>, </a:t>
            </a:r>
            <a:r>
              <a:rPr lang="en-US" sz="1200" kern="1200" smtClean="0">
                <a:solidFill>
                  <a:schemeClr val="tx1"/>
                </a:solidFill>
                <a:latin typeface="+mn-lt"/>
                <a:ea typeface="+mn-ea"/>
                <a:cs typeface="+mn-cs"/>
              </a:rPr>
              <a:t>installers </a:t>
            </a:r>
            <a:r>
              <a:rPr lang="en-US" sz="1200" kern="1200" dirty="0" smtClean="0">
                <a:solidFill>
                  <a:schemeClr val="tx1"/>
                </a:solidFill>
                <a:latin typeface="+mn-lt"/>
                <a:ea typeface="+mn-ea"/>
                <a:cs typeface="+mn-cs"/>
              </a:rPr>
              <a:t>can better mix and match where they install, when they install, what equipment they use and for how much. The</a:t>
            </a:r>
            <a:r>
              <a:rPr lang="en-US" sz="1200" kern="1200" baseline="0" dirty="0" smtClean="0">
                <a:solidFill>
                  <a:schemeClr val="tx1"/>
                </a:solidFill>
                <a:latin typeface="+mn-lt"/>
                <a:ea typeface="+mn-ea"/>
                <a:cs typeface="+mn-cs"/>
              </a:rPr>
              <a:t> brokerage </a:t>
            </a:r>
            <a:r>
              <a:rPr lang="en-US" sz="1200" kern="1200" dirty="0" smtClean="0">
                <a:solidFill>
                  <a:schemeClr val="tx1"/>
                </a:solidFill>
                <a:effectLst/>
                <a:latin typeface="+mn-lt"/>
                <a:ea typeface="+mn-ea"/>
                <a:cs typeface="+mn-cs"/>
              </a:rPr>
              <a:t>provides a more efficient way for solar installers to acquire new customers and install more solar</a:t>
            </a:r>
            <a:r>
              <a:rPr lang="en-US" sz="1200" kern="1200" baseline="0" dirty="0" smtClean="0">
                <a:solidFill>
                  <a:schemeClr val="tx1"/>
                </a:solidFill>
                <a:effectLst/>
                <a:latin typeface="+mn-lt"/>
                <a:ea typeface="+mn-ea"/>
                <a:cs typeface="+mn-cs"/>
              </a:rPr>
              <a:t> and a</a:t>
            </a:r>
            <a:r>
              <a:rPr lang="en-US" sz="1200" kern="1200" dirty="0" smtClean="0">
                <a:solidFill>
                  <a:schemeClr val="tx1"/>
                </a:solidFill>
                <a:effectLst/>
                <a:latin typeface="+mn-lt"/>
                <a:ea typeface="+mn-ea"/>
                <a:cs typeface="+mn-cs"/>
              </a:rPr>
              <a:t>llows solar companies to grow faster by focusing on core competencies.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Specialization leads to economies of scale which ultimately drives down the installed cost of solar.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“Clean</a:t>
            </a:r>
            <a:r>
              <a:rPr lang="en-US" sz="1200" kern="1200" baseline="0" dirty="0" smtClean="0">
                <a:solidFill>
                  <a:schemeClr val="tx1"/>
                </a:solidFill>
                <a:effectLst/>
                <a:latin typeface="+mn-lt"/>
                <a:ea typeface="+mn-ea"/>
                <a:cs typeface="+mn-cs"/>
              </a:rPr>
              <a:t> Power Finance is building an online brokerage for customer acquisition for solar installers. That’s a mouthful. A comparable situation would be Amazon or eBay, where people can buy different items from different vendors to mix and match to suit individual needs. In this case, the brokerage would allow installers to us the services of independent companies to better mix and match where they install, when they install, what equipment they use and for how much. This outsourcing of services will allow solar companies to focus on their core competencies. This specialization will lead to economies of scale in the “soft cost” area of the solar industry—a key component to driving down the overall installed cost of solar.”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1AB4F7E-1A5E-4B49-B07D-0382483F7B5A}"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802192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61811-DD48-42B2-87E5-E4CF21763012}"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425134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setting out this Funding</a:t>
            </a:r>
            <a:r>
              <a:rPr lang="en-US" baseline="0" dirty="0" smtClean="0"/>
              <a:t> Opportunity, DOE intends to fund projects which develop a strong national solar marketplace.</a:t>
            </a:r>
          </a:p>
          <a:p>
            <a:endParaRPr lang="en-US" dirty="0">
              <a:ea typeface="ＭＳ Ｐゴシック" charset="-128"/>
              <a:cs typeface="ＭＳ Ｐゴシック" charset="-128"/>
            </a:endParaRPr>
          </a:p>
          <a:p>
            <a:r>
              <a:rPr lang="en-US" dirty="0">
                <a:ea typeface="ＭＳ Ｐゴシック" charset="-128"/>
                <a:cs typeface="ＭＳ Ｐゴシック" charset="-128"/>
              </a:rPr>
              <a:t>We’ve identified that a mature national marketplace is characterized by two parameters: 1) a large portion of highly mature local markets and 2) a narrow distribution of these maturity levels.  A narrow distribution signifies uniformity in processes, and a wide distribution signifies market fragmentation.  A “business as usual” approach, where each local solar market matures on its own terms, leads to a stratified national marketplace.  The Rooftop Solar Challenge II spurs communities to rapidly scale practices and policies, such as streamlined permitting and interconnection processes, in order to eliminate stratification and to bring about solar market growth and cost reduction. Figure 2 conceptually compares national solar marketplace trajectories in a “business as usual” versus a SunShot-inspired approach.  </a:t>
            </a:r>
          </a:p>
          <a:p>
            <a:endParaRPr lang="en-US" dirty="0"/>
          </a:p>
        </p:txBody>
      </p:sp>
      <p:sp>
        <p:nvSpPr>
          <p:cNvPr id="4" name="Slide Number Placeholder 3"/>
          <p:cNvSpPr>
            <a:spLocks noGrp="1"/>
          </p:cNvSpPr>
          <p:nvPr>
            <p:ph type="sldNum" sz="quarter" idx="10"/>
          </p:nvPr>
        </p:nvSpPr>
        <p:spPr/>
        <p:txBody>
          <a:bodyPr/>
          <a:lstStyle/>
          <a:p>
            <a:pPr>
              <a:defRPr/>
            </a:pPr>
            <a:fld id="{732F264B-B288-D54C-B0D6-F75C345E3260}" type="slidenum">
              <a:rPr lang="en-US" smtClean="0">
                <a:solidFill>
                  <a:prstClr val="black"/>
                </a:solidFill>
              </a:rPr>
              <a:pPr>
                <a:defRPr/>
              </a:pPr>
              <a:t>35</a:t>
            </a:fld>
            <a:endParaRPr lang="en-US" dirty="0">
              <a:solidFill>
                <a:prstClr val="black"/>
              </a:solidFill>
            </a:endParaRPr>
          </a:p>
        </p:txBody>
      </p:sp>
    </p:spTree>
    <p:extLst>
      <p:ext uri="{BB962C8B-B14F-4D97-AF65-F5344CB8AC3E}">
        <p14:creationId xmlns:p14="http://schemas.microsoft.com/office/powerpoint/2010/main" val="4037294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xfrm>
            <a:off x="685491" y="4272505"/>
            <a:ext cx="5487020" cy="4114956"/>
          </a:xfrm>
          <a:noFill/>
          <a:ln/>
        </p:spPr>
        <p:txBody>
          <a:bodyPr/>
          <a:lstStyle/>
          <a:p>
            <a:r>
              <a:rPr lang="en-US" dirty="0">
                <a:latin typeface="Arial" pitchFamily="34" charset="0"/>
                <a:ea typeface="ＭＳ Ｐゴシック"/>
                <a:cs typeface="ＭＳ Ｐゴシック"/>
              </a:rPr>
              <a:t>In 2010, PV modules were selling between $1.70/W to $1.90/W. The industry was more interested in making money in the near term, profits were strong.  Subsidies were strong around the world.  Secretary Chu challenged the DOE to look beyond subsidies, and envision a world where renewable energy can compete against conventional forms of energy generation without subsidies.  For solar, PV modules would need to sell at around $0.50/W.</a:t>
            </a:r>
          </a:p>
          <a:p>
            <a:endParaRPr lang="en-US" dirty="0">
              <a:latin typeface="Arial" pitchFamily="34" charset="0"/>
              <a:ea typeface="ＭＳ Ｐゴシック"/>
              <a:cs typeface="ＭＳ Ｐゴシック"/>
            </a:endParaRPr>
          </a:p>
          <a:p>
            <a:r>
              <a:rPr lang="en-US" dirty="0">
                <a:latin typeface="Arial" pitchFamily="34" charset="0"/>
                <a:ea typeface="ＭＳ Ｐゴシック"/>
                <a:cs typeface="ＭＳ Ｐゴシック"/>
              </a:rPr>
              <a:t>If you look at a straight </a:t>
            </a:r>
            <a:r>
              <a:rPr lang="en-US" dirty="0" err="1">
                <a:latin typeface="Arial" pitchFamily="34" charset="0"/>
                <a:ea typeface="ＭＳ Ｐゴシック"/>
                <a:cs typeface="ＭＳ Ｐゴシック"/>
              </a:rPr>
              <a:t>trendline</a:t>
            </a:r>
            <a:r>
              <a:rPr lang="en-US" dirty="0">
                <a:latin typeface="Arial" pitchFamily="34" charset="0"/>
                <a:ea typeface="ＭＳ Ｐゴシック"/>
                <a:cs typeface="ＭＳ Ｐゴシック"/>
              </a:rPr>
              <a:t> on the experience curve, it would take until 2030 to reach $0.50/W modules. Our challenge was to help the industry achieve that in half the time that was expected.  Our goals were twice as aggressive as industry was.</a:t>
            </a:r>
          </a:p>
          <a:p>
            <a:endParaRPr lang="en-US" dirty="0">
              <a:latin typeface="Arial" pitchFamily="34" charset="0"/>
              <a:ea typeface="ＭＳ Ｐゴシック"/>
              <a:cs typeface="ＭＳ Ｐゴシック"/>
            </a:endParaRPr>
          </a:p>
          <a:p>
            <a:r>
              <a:rPr lang="en-US" dirty="0">
                <a:latin typeface="Arial" pitchFamily="34" charset="0"/>
                <a:ea typeface="ＭＳ Ｐゴシック"/>
                <a:cs typeface="ＭＳ Ｐゴシック"/>
              </a:rPr>
              <a:t>In the past couple of years, excess manufacturing supply was built up.  PV modules are now selling below $0.80/W, less than half the prices just 2 years ago.  A decades worth of cost reduction happened overnight. Without the vision of SunShot to enable our industry to develop technological solutions that are more aggressive than their roadmaps, our industry would be even more unprepared for these challenging times.</a:t>
            </a:r>
          </a:p>
        </p:txBody>
      </p:sp>
      <p:sp>
        <p:nvSpPr>
          <p:cNvPr id="4" name="Slide Number Placeholder 3"/>
          <p:cNvSpPr>
            <a:spLocks noGrp="1"/>
          </p:cNvSpPr>
          <p:nvPr>
            <p:ph type="sldNum" sz="quarter" idx="5"/>
          </p:nvPr>
        </p:nvSpPr>
        <p:spPr/>
        <p:txBody>
          <a:bodyPr/>
          <a:lstStyle/>
          <a:p>
            <a:pPr>
              <a:defRPr/>
            </a:pPr>
            <a:fld id="{1FAC0CB4-00DE-4DC1-8B71-AC4E99442FDB}" type="slidenum">
              <a:rPr lang="en-US" smtClean="0">
                <a:solidFill>
                  <a:prstClr val="black"/>
                </a:solidFill>
              </a:rPr>
              <a:pPr>
                <a:defRPr/>
              </a:pPr>
              <a:t>6</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8102" fontAlgn="base">
              <a:spcBef>
                <a:spcPct val="30000"/>
              </a:spcBef>
              <a:spcAft>
                <a:spcPct val="0"/>
              </a:spcAft>
              <a:defRPr/>
            </a:pPr>
            <a:r>
              <a:rPr lang="en-US" dirty="0">
                <a:ea typeface="ＭＳ Ｐゴシック" charset="-128"/>
                <a:cs typeface="ＭＳ Ｐゴシック" charset="-128"/>
              </a:rPr>
              <a:t>These action areas were designed so that awardees that succeed in all action areas will have the necessary policy and process framework in place to support a robust solar market in their region.  While success in one action area would represent important progress, it is only with results in all four action areas that awardees will truly reap the economic and environmental benefits associated with a healthy solar energy market.  Applicants will need to engage the necessary stakeholders so that all four action areas can be addressed.  </a:t>
            </a:r>
          </a:p>
          <a:p>
            <a:endParaRPr lang="en-US" dirty="0"/>
          </a:p>
        </p:txBody>
      </p:sp>
      <p:sp>
        <p:nvSpPr>
          <p:cNvPr id="4" name="Slide Number Placeholder 3"/>
          <p:cNvSpPr>
            <a:spLocks noGrp="1"/>
          </p:cNvSpPr>
          <p:nvPr>
            <p:ph type="sldNum" sz="quarter" idx="10"/>
          </p:nvPr>
        </p:nvSpPr>
        <p:spPr/>
        <p:txBody>
          <a:bodyPr/>
          <a:lstStyle/>
          <a:p>
            <a:pPr>
              <a:defRPr/>
            </a:pPr>
            <a:fld id="{732F264B-B288-D54C-B0D6-F75C345E3260}" type="slidenum">
              <a:rPr lang="en-US" smtClean="0">
                <a:solidFill>
                  <a:prstClr val="black"/>
                </a:solidFill>
              </a:rPr>
              <a:pPr>
                <a:defRPr/>
              </a:pPr>
              <a:t>36</a:t>
            </a:fld>
            <a:endParaRPr lang="en-US" dirty="0">
              <a:solidFill>
                <a:prstClr val="black"/>
              </a:solidFill>
            </a:endParaRPr>
          </a:p>
        </p:txBody>
      </p:sp>
    </p:spTree>
    <p:extLst>
      <p:ext uri="{BB962C8B-B14F-4D97-AF65-F5344CB8AC3E}">
        <p14:creationId xmlns:p14="http://schemas.microsoft.com/office/powerpoint/2010/main" val="1915689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A287AF65-CDA7-114D-9311-B4BC29572913}"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35626918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47675" eaLnBrk="0" hangingPunct="0">
              <a:defRPr>
                <a:solidFill>
                  <a:schemeClr val="tx1"/>
                </a:solidFill>
                <a:latin typeface="Calibri" pitchFamily="34" charset="0"/>
              </a:defRPr>
            </a:lvl1pPr>
            <a:lvl2pPr marL="742950" indent="-285750" defTabSz="447675" eaLnBrk="0" hangingPunct="0">
              <a:defRPr>
                <a:solidFill>
                  <a:schemeClr val="tx1"/>
                </a:solidFill>
                <a:latin typeface="Calibri" pitchFamily="34" charset="0"/>
              </a:defRPr>
            </a:lvl2pPr>
            <a:lvl3pPr marL="1143000" indent="-228600" defTabSz="447675" eaLnBrk="0" hangingPunct="0">
              <a:defRPr>
                <a:solidFill>
                  <a:schemeClr val="tx1"/>
                </a:solidFill>
                <a:latin typeface="Calibri" pitchFamily="34" charset="0"/>
              </a:defRPr>
            </a:lvl3pPr>
            <a:lvl4pPr marL="1600200" indent="-228600" defTabSz="447675" eaLnBrk="0" hangingPunct="0">
              <a:defRPr>
                <a:solidFill>
                  <a:schemeClr val="tx1"/>
                </a:solidFill>
                <a:latin typeface="Calibri" pitchFamily="34" charset="0"/>
              </a:defRPr>
            </a:lvl4pPr>
            <a:lvl5pPr marL="2057400" indent="-228600" defTabSz="447675" eaLnBrk="0" hangingPunct="0">
              <a:defRPr>
                <a:solidFill>
                  <a:schemeClr val="tx1"/>
                </a:solidFill>
                <a:latin typeface="Calibri" pitchFamily="34" charset="0"/>
              </a:defRPr>
            </a:lvl5pPr>
            <a:lvl6pPr marL="2514600" indent="-228600" defTabSz="447675" eaLnBrk="0" fontAlgn="base" hangingPunct="0">
              <a:spcBef>
                <a:spcPct val="0"/>
              </a:spcBef>
              <a:spcAft>
                <a:spcPct val="0"/>
              </a:spcAft>
              <a:defRPr>
                <a:solidFill>
                  <a:schemeClr val="tx1"/>
                </a:solidFill>
                <a:latin typeface="Calibri" pitchFamily="34" charset="0"/>
              </a:defRPr>
            </a:lvl6pPr>
            <a:lvl7pPr marL="2971800" indent="-228600" defTabSz="447675" eaLnBrk="0" fontAlgn="base" hangingPunct="0">
              <a:spcBef>
                <a:spcPct val="0"/>
              </a:spcBef>
              <a:spcAft>
                <a:spcPct val="0"/>
              </a:spcAft>
              <a:defRPr>
                <a:solidFill>
                  <a:schemeClr val="tx1"/>
                </a:solidFill>
                <a:latin typeface="Calibri" pitchFamily="34" charset="0"/>
              </a:defRPr>
            </a:lvl7pPr>
            <a:lvl8pPr marL="3429000" indent="-228600" defTabSz="447675" eaLnBrk="0" fontAlgn="base" hangingPunct="0">
              <a:spcBef>
                <a:spcPct val="0"/>
              </a:spcBef>
              <a:spcAft>
                <a:spcPct val="0"/>
              </a:spcAft>
              <a:defRPr>
                <a:solidFill>
                  <a:schemeClr val="tx1"/>
                </a:solidFill>
                <a:latin typeface="Calibri" pitchFamily="34" charset="0"/>
              </a:defRPr>
            </a:lvl8pPr>
            <a:lvl9pPr marL="3886200" indent="-228600" defTabSz="447675" eaLnBrk="0" fontAlgn="base" hangingPunct="0">
              <a:spcBef>
                <a:spcPct val="0"/>
              </a:spcBef>
              <a:spcAft>
                <a:spcPct val="0"/>
              </a:spcAft>
              <a:defRPr>
                <a:solidFill>
                  <a:schemeClr val="tx1"/>
                </a:solidFill>
                <a:latin typeface="Calibri" pitchFamily="34" charset="0"/>
              </a:defRPr>
            </a:lvl9pPr>
          </a:lstStyle>
          <a:p>
            <a:pPr eaLnBrk="1" hangingPunct="1"/>
            <a:fld id="{2B6C1EBB-29E1-467D-AB7F-138C2585FD1C}" type="slidenum">
              <a:rPr lang="en-US" smtClean="0">
                <a:solidFill>
                  <a:prstClr val="black"/>
                </a:solidFill>
              </a:rPr>
              <a:pPr eaLnBrk="1" hangingPunct="1"/>
              <a:t>40</a:t>
            </a:fld>
            <a:endParaRPr lang="en-US" smtClean="0">
              <a:solidFill>
                <a:prstClr val="black"/>
              </a:solidFill>
            </a:endParaRPr>
          </a:p>
        </p:txBody>
      </p:sp>
      <p:sp>
        <p:nvSpPr>
          <p:cNvPr id="10957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2" name="Notes Placeholder 2"/>
          <p:cNvSpPr>
            <a:spLocks noGrp="1"/>
          </p:cNvSpPr>
          <p:nvPr>
            <p:ph type="body" idx="1"/>
          </p:nvPr>
        </p:nvSpPr>
        <p:spPr bwMode="auto">
          <a:xfrm>
            <a:off x="180975" y="4314825"/>
            <a:ext cx="6508750" cy="4379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09573" name="Slide Number Placeholder 3"/>
          <p:cNvSpPr txBox="1">
            <a:spLocks noGrp="1"/>
          </p:cNvSpPr>
          <p:nvPr/>
        </p:nvSpPr>
        <p:spPr bwMode="auto">
          <a:xfrm>
            <a:off x="3886200" y="8685213"/>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4" tIns="45697" rIns="91394" bIns="45697" anchor="b"/>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r" defTabSz="457200" eaLnBrk="1" fontAlgn="base" hangingPunct="1">
              <a:spcBef>
                <a:spcPct val="0"/>
              </a:spcBef>
              <a:spcAft>
                <a:spcPct val="0"/>
              </a:spcAft>
            </a:pPr>
            <a:fld id="{C8D5E45F-C1CF-4073-A1F8-5D74CDEFD439}" type="slidenum">
              <a:rPr lang="en-US" sz="1000">
                <a:solidFill>
                  <a:prstClr val="black"/>
                </a:solidFill>
              </a:rPr>
              <a:pPr algn="r" defTabSz="457200" eaLnBrk="1" fontAlgn="base" hangingPunct="1">
                <a:spcBef>
                  <a:spcPct val="0"/>
                </a:spcBef>
                <a:spcAft>
                  <a:spcPct val="0"/>
                </a:spcAft>
              </a:pPr>
              <a:t>40</a:t>
            </a:fld>
            <a:endParaRPr lang="en-US" sz="1000">
              <a:solidFill>
                <a:prstClr val="black"/>
              </a:solidFill>
            </a:endParaRPr>
          </a:p>
        </p:txBody>
      </p:sp>
      <p:sp>
        <p:nvSpPr>
          <p:cNvPr id="109574"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447675" eaLnBrk="0" hangingPunct="0">
              <a:defRPr>
                <a:solidFill>
                  <a:schemeClr val="tx1"/>
                </a:solidFill>
                <a:latin typeface="Calibri" pitchFamily="34" charset="0"/>
              </a:defRPr>
            </a:lvl1pPr>
            <a:lvl2pPr marL="742950" indent="-285750" defTabSz="447675" eaLnBrk="0" hangingPunct="0">
              <a:defRPr>
                <a:solidFill>
                  <a:schemeClr val="tx1"/>
                </a:solidFill>
                <a:latin typeface="Calibri" pitchFamily="34" charset="0"/>
              </a:defRPr>
            </a:lvl2pPr>
            <a:lvl3pPr marL="1143000" indent="-228600" defTabSz="447675" eaLnBrk="0" hangingPunct="0">
              <a:defRPr>
                <a:solidFill>
                  <a:schemeClr val="tx1"/>
                </a:solidFill>
                <a:latin typeface="Calibri" pitchFamily="34" charset="0"/>
              </a:defRPr>
            </a:lvl3pPr>
            <a:lvl4pPr marL="1600200" indent="-228600" defTabSz="447675" eaLnBrk="0" hangingPunct="0">
              <a:defRPr>
                <a:solidFill>
                  <a:schemeClr val="tx1"/>
                </a:solidFill>
                <a:latin typeface="Calibri" pitchFamily="34" charset="0"/>
              </a:defRPr>
            </a:lvl4pPr>
            <a:lvl5pPr marL="2057400" indent="-228600" defTabSz="447675" eaLnBrk="0" hangingPunct="0">
              <a:defRPr>
                <a:solidFill>
                  <a:schemeClr val="tx1"/>
                </a:solidFill>
                <a:latin typeface="Calibri" pitchFamily="34" charset="0"/>
              </a:defRPr>
            </a:lvl5pPr>
            <a:lvl6pPr marL="2514600" indent="-228600" defTabSz="447675" eaLnBrk="0" fontAlgn="base" hangingPunct="0">
              <a:spcBef>
                <a:spcPct val="0"/>
              </a:spcBef>
              <a:spcAft>
                <a:spcPct val="0"/>
              </a:spcAft>
              <a:defRPr>
                <a:solidFill>
                  <a:schemeClr val="tx1"/>
                </a:solidFill>
                <a:latin typeface="Calibri" pitchFamily="34" charset="0"/>
              </a:defRPr>
            </a:lvl6pPr>
            <a:lvl7pPr marL="2971800" indent="-228600" defTabSz="447675" eaLnBrk="0" fontAlgn="base" hangingPunct="0">
              <a:spcBef>
                <a:spcPct val="0"/>
              </a:spcBef>
              <a:spcAft>
                <a:spcPct val="0"/>
              </a:spcAft>
              <a:defRPr>
                <a:solidFill>
                  <a:schemeClr val="tx1"/>
                </a:solidFill>
                <a:latin typeface="Calibri" pitchFamily="34" charset="0"/>
              </a:defRPr>
            </a:lvl7pPr>
            <a:lvl8pPr marL="3429000" indent="-228600" defTabSz="447675" eaLnBrk="0" fontAlgn="base" hangingPunct="0">
              <a:spcBef>
                <a:spcPct val="0"/>
              </a:spcBef>
              <a:spcAft>
                <a:spcPct val="0"/>
              </a:spcAft>
              <a:defRPr>
                <a:solidFill>
                  <a:schemeClr val="tx1"/>
                </a:solidFill>
                <a:latin typeface="Calibri" pitchFamily="34" charset="0"/>
              </a:defRPr>
            </a:lvl8pPr>
            <a:lvl9pPr marL="3886200" indent="-228600" defTabSz="447675" eaLnBrk="0" fontAlgn="base" hangingPunct="0">
              <a:spcBef>
                <a:spcPct val="0"/>
              </a:spcBef>
              <a:spcAft>
                <a:spcPct val="0"/>
              </a:spcAft>
              <a:defRPr>
                <a:solidFill>
                  <a:schemeClr val="tx1"/>
                </a:solidFill>
                <a:latin typeface="Calibri" pitchFamily="34" charset="0"/>
              </a:defRPr>
            </a:lvl9pPr>
          </a:lstStyle>
          <a:p>
            <a:pPr eaLnBrk="1" hangingPunct="1"/>
            <a:fld id="{3E1A60BB-6442-4F5E-B8DB-CC1F21C1998F}" type="datetime1">
              <a:rPr lang="en-US" smtClean="0">
                <a:solidFill>
                  <a:prstClr val="black"/>
                </a:solidFill>
              </a:rPr>
              <a:pPr eaLnBrk="1" hangingPunct="1"/>
              <a:t>2/1/2013</a:t>
            </a:fld>
            <a:endParaRPr lang="en-US" smtClean="0">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29057" indent="-280406" eaLnBrk="0" hangingPunct="0">
              <a:defRPr>
                <a:solidFill>
                  <a:schemeClr val="tx1"/>
                </a:solidFill>
                <a:latin typeface="Arial" charset="0"/>
              </a:defRPr>
            </a:lvl2pPr>
            <a:lvl3pPr marL="1121626" indent="-224325" eaLnBrk="0" hangingPunct="0">
              <a:defRPr>
                <a:solidFill>
                  <a:schemeClr val="tx1"/>
                </a:solidFill>
                <a:latin typeface="Arial" charset="0"/>
              </a:defRPr>
            </a:lvl3pPr>
            <a:lvl4pPr marL="1570276" indent="-224325" eaLnBrk="0" hangingPunct="0">
              <a:defRPr>
                <a:solidFill>
                  <a:schemeClr val="tx1"/>
                </a:solidFill>
                <a:latin typeface="Arial" charset="0"/>
              </a:defRPr>
            </a:lvl4pPr>
            <a:lvl5pPr marL="2018927" indent="-224325" eaLnBrk="0" hangingPunct="0">
              <a:defRPr>
                <a:solidFill>
                  <a:schemeClr val="tx1"/>
                </a:solidFill>
                <a:latin typeface="Arial" charset="0"/>
              </a:defRPr>
            </a:lvl5pPr>
            <a:lvl6pPr marL="2467577" indent="-224325" eaLnBrk="0" fontAlgn="base" hangingPunct="0">
              <a:spcBef>
                <a:spcPct val="0"/>
              </a:spcBef>
              <a:spcAft>
                <a:spcPct val="0"/>
              </a:spcAft>
              <a:defRPr>
                <a:solidFill>
                  <a:schemeClr val="tx1"/>
                </a:solidFill>
                <a:latin typeface="Arial" charset="0"/>
              </a:defRPr>
            </a:lvl6pPr>
            <a:lvl7pPr marL="2916227" indent="-224325" eaLnBrk="0" fontAlgn="base" hangingPunct="0">
              <a:spcBef>
                <a:spcPct val="0"/>
              </a:spcBef>
              <a:spcAft>
                <a:spcPct val="0"/>
              </a:spcAft>
              <a:defRPr>
                <a:solidFill>
                  <a:schemeClr val="tx1"/>
                </a:solidFill>
                <a:latin typeface="Arial" charset="0"/>
              </a:defRPr>
            </a:lvl7pPr>
            <a:lvl8pPr marL="3364878" indent="-224325" eaLnBrk="0" fontAlgn="base" hangingPunct="0">
              <a:spcBef>
                <a:spcPct val="0"/>
              </a:spcBef>
              <a:spcAft>
                <a:spcPct val="0"/>
              </a:spcAft>
              <a:defRPr>
                <a:solidFill>
                  <a:schemeClr val="tx1"/>
                </a:solidFill>
                <a:latin typeface="Arial" charset="0"/>
              </a:defRPr>
            </a:lvl8pPr>
            <a:lvl9pPr marL="3813528" indent="-224325" eaLnBrk="0" fontAlgn="base" hangingPunct="0">
              <a:spcBef>
                <a:spcPct val="0"/>
              </a:spcBef>
              <a:spcAft>
                <a:spcPct val="0"/>
              </a:spcAft>
              <a:defRPr>
                <a:solidFill>
                  <a:schemeClr val="tx1"/>
                </a:solidFill>
                <a:latin typeface="Arial" charset="0"/>
              </a:defRPr>
            </a:lvl9pPr>
          </a:lstStyle>
          <a:p>
            <a:pPr eaLnBrk="1" hangingPunct="1"/>
            <a:fld id="{8778B59B-F1E0-4F49-81AC-544FB0B24E75}" type="slidenum">
              <a:rPr lang="en-US">
                <a:solidFill>
                  <a:prstClr val="black"/>
                </a:solidFill>
                <a:latin typeface="Calibri" pitchFamily="34" charset="0"/>
              </a:rPr>
              <a:pPr eaLnBrk="1" hangingPunct="1"/>
              <a:t>42</a:t>
            </a:fld>
            <a:endParaRPr lang="en-US">
              <a:solidFill>
                <a:prstClr val="black"/>
              </a:solidFill>
              <a:latin typeface="Calibri" pitchFamily="34" charset="0"/>
            </a:endParaRPr>
          </a:p>
        </p:txBody>
      </p:sp>
      <p:sp>
        <p:nvSpPr>
          <p:cNvPr id="153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
        <p:nvSpPr>
          <p:cNvPr id="16388" name="Slide Number Placeholder 3"/>
          <p:cNvSpPr txBox="1">
            <a:spLocks noGrp="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2" rIns="91425" bIns="45712"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fld id="{4B793CF8-693B-47CE-88E7-8A29D6BC8B8F}" type="slidenum">
              <a:rPr lang="en-US" sz="1200">
                <a:solidFill>
                  <a:prstClr val="black"/>
                </a:solidFill>
                <a:latin typeface="Calibri" pitchFamily="34" charset="0"/>
              </a:rPr>
              <a:pPr algn="r" eaLnBrk="1" fontAlgn="base" hangingPunct="1">
                <a:spcBef>
                  <a:spcPct val="0"/>
                </a:spcBef>
                <a:spcAft>
                  <a:spcPct val="0"/>
                </a:spcAft>
              </a:pPr>
              <a:t>48</a:t>
            </a:fld>
            <a:endParaRPr lang="en-US" sz="1200">
              <a:solidFill>
                <a:prstClr val="black"/>
              </a:solidFill>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
        <p:nvSpPr>
          <p:cNvPr id="17412" name="Slide Number Placeholder 3"/>
          <p:cNvSpPr txBox="1">
            <a:spLocks noGrp="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2" rIns="91425" bIns="45712"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fld id="{52657990-A1CD-467C-989A-87498B453AA0}" type="slidenum">
              <a:rPr lang="en-US" sz="1200">
                <a:solidFill>
                  <a:prstClr val="black"/>
                </a:solidFill>
                <a:latin typeface="Calibri" pitchFamily="34" charset="0"/>
              </a:rPr>
              <a:pPr algn="r" eaLnBrk="1" fontAlgn="base" hangingPunct="1">
                <a:spcBef>
                  <a:spcPct val="0"/>
                </a:spcBef>
                <a:spcAft>
                  <a:spcPct val="0"/>
                </a:spcAft>
              </a:pPr>
              <a:t>49</a:t>
            </a:fld>
            <a:endParaRPr lang="en-US" sz="1200">
              <a:solidFill>
                <a:prstClr val="black"/>
              </a:solidFill>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
        <p:nvSpPr>
          <p:cNvPr id="18436" name="Slide Number Placeholder 3"/>
          <p:cNvSpPr txBox="1">
            <a:spLocks noGrp="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2" rIns="91425" bIns="45712"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fld id="{2E7EAB2A-6CBB-433F-AAF2-E4A22AE2EC54}" type="slidenum">
              <a:rPr lang="en-US" sz="1200">
                <a:solidFill>
                  <a:prstClr val="black"/>
                </a:solidFill>
                <a:latin typeface="Calibri" pitchFamily="34" charset="0"/>
              </a:rPr>
              <a:pPr algn="r" eaLnBrk="1" fontAlgn="base" hangingPunct="1">
                <a:spcBef>
                  <a:spcPct val="0"/>
                </a:spcBef>
                <a:spcAft>
                  <a:spcPct val="0"/>
                </a:spcAft>
              </a:pPr>
              <a:t>50</a:t>
            </a:fld>
            <a:endParaRPr lang="en-US" sz="1200">
              <a:solidFill>
                <a:prstClr val="black"/>
              </a:solidFill>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1158490" y="4346908"/>
            <a:ext cx="4456097" cy="121462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7284" name="Slide Number Placeholder 3"/>
          <p:cNvSpPr>
            <a:spLocks noGrp="1"/>
          </p:cNvSpPr>
          <p:nvPr>
            <p:ph type="sldNum" sz="quarter" idx="5"/>
          </p:nvPr>
        </p:nvSpPr>
        <p:spPr bwMode="auto">
          <a:xfrm>
            <a:off x="6595217" y="8866290"/>
            <a:ext cx="262783" cy="271864"/>
          </a:xfrm>
          <a:ln>
            <a:miter lim="800000"/>
            <a:headEnd/>
            <a:tailEnd/>
          </a:ln>
        </p:spPr>
        <p:txBody>
          <a:bodyPr wrap="square" numCol="1" anchorCtr="0" compatLnSpc="1">
            <a:prstTxWarp prst="textNoShape">
              <a:avLst/>
            </a:prstTxWarp>
          </a:bodyPr>
          <a:lstStyle/>
          <a:p>
            <a:pPr>
              <a:defRPr/>
            </a:pPr>
            <a:fld id="{5F325592-A84D-4105-9D89-26EC0D9938D7}" type="slidenum">
              <a:rPr lang="de-DE">
                <a:solidFill>
                  <a:prstClr val="black"/>
                </a:solidFill>
              </a:rPr>
              <a:pPr>
                <a:defRPr/>
              </a:pPr>
              <a:t>55</a:t>
            </a:fld>
            <a:endParaRPr lang="de-DE">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58E2836C-D304-4F6D-939C-FD85F836DF45}" type="slidenum">
              <a:rPr lang="de-DE">
                <a:solidFill>
                  <a:prstClr val="black"/>
                </a:solidFill>
              </a:rPr>
              <a:pPr>
                <a:defRPr/>
              </a:pPr>
              <a:t>63</a:t>
            </a:fld>
            <a:endParaRPr lang="de-DE">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SunShot was planned at the DOE in 2010, the average price of a Utility scale power plant was about $3.80/W.  The goal of SunShot was to drive innovations that enabled solar the be competitive with conventional forms of energy generation, without subsidies, broadly across the US by 2020.  This aggressive target would require solar at the utility scale to be sold at about $1/W.  In just 1-2 years, tremendous advances have already occurred.  By the end of 2011, utility scale solar was selling for about $2.79/W.  Most recently, in Q3 2012, according to GTM and SEIA, the costs have come down to about $2.40/W, 50% of the way towards our cost reduction goals in just 2 years.  Much of this price decline can be attributed to gross oversupply in the PV module industry, but the DOE’s investments in technology innovation has had a clear impact.  Over the 30+ years, the DOE has funded technology development that led to more than 50% of the world’s records for solar cell efficiencies. </a:t>
            </a:r>
            <a:r>
              <a:rPr lang="en-US" sz="1200" b="0" i="0" kern="1200" dirty="0" smtClean="0">
                <a:solidFill>
                  <a:schemeClr val="tx1"/>
                </a:solidFill>
                <a:effectLst/>
                <a:latin typeface="+mn-lt"/>
                <a:ea typeface="+mn-ea"/>
                <a:cs typeface="+mn-cs"/>
              </a:rPr>
              <a:t>Energy Department support of early solar PV research led to foundational knowledge that drives today’s private sector innovation, including an estimated 274 patent families that are cited by about 30% of the patents in solar energy.</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But</a:t>
            </a:r>
            <a:r>
              <a:rPr lang="en-US" sz="1200" b="0" i="0" kern="1200" baseline="0" dirty="0" smtClean="0">
                <a:solidFill>
                  <a:schemeClr val="tx1"/>
                </a:solidFill>
                <a:effectLst/>
                <a:latin typeface="+mn-lt"/>
                <a:ea typeface="+mn-ea"/>
                <a:cs typeface="+mn-cs"/>
              </a:rPr>
              <a:t> technology innovation is not in itself sufficient to achieve our objectives.  We need a healthy manufacturing sector that can compete in a competitive and fair global marketplace.  While hardware prices have fallen rapidly, the non-hardware prices have not come down nearly as rapidly.  In the residential sector, this is even more pronounced where non-hardware costs can account for more than 50% of the system cost.  To overcome these barriers, the DOE has made investments in new programs such as the Rooftop Solar Challenge and the SunShot Prize to achieve $1/W non-hardware costs for residential solar.</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Solar is a sector that is growing in the US. The latest U.S. figures from The Solar Foundation, show a 13 percent growth in high-skilled solar jobs spanning installations, sales, marketing, manufacturing and software development -- bringing total direct jobs to 119,000 in the sector.  That is a job growth rate about 6 times the broader economy.  This has been fueled by strong growth in deployment of solar.  By the end of his first term, there will be 6 times more solar in the US than when President Obama took office 4 years ago, supporting the President’s goal of doubling energy from renewables.</a:t>
            </a:r>
            <a:endParaRPr lang="en-US" dirty="0"/>
          </a:p>
        </p:txBody>
      </p:sp>
      <p:sp>
        <p:nvSpPr>
          <p:cNvPr id="4" name="Slide Number Placeholder 3"/>
          <p:cNvSpPr>
            <a:spLocks noGrp="1"/>
          </p:cNvSpPr>
          <p:nvPr>
            <p:ph type="sldNum" sz="quarter" idx="10"/>
          </p:nvPr>
        </p:nvSpPr>
        <p:spPr/>
        <p:txBody>
          <a:bodyPr/>
          <a:lstStyle/>
          <a:p>
            <a:fld id="{580EC942-DE70-4198-A740-72388E29513B}"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618798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AE2688-59E2-4789-B11A-78383E372E3C}"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412794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utility scale solar tracking,</a:t>
            </a:r>
            <a:r>
              <a:rPr lang="en-US" baseline="0" dirty="0" smtClean="0"/>
              <a:t> normally each tracker contains its own motors for following the sun.”</a:t>
            </a:r>
          </a:p>
          <a:p>
            <a:endParaRPr lang="en-US" baseline="0" dirty="0" smtClean="0"/>
          </a:p>
          <a:p>
            <a:r>
              <a:rPr lang="en-US" baseline="0" dirty="0" smtClean="0"/>
              <a:t>“QBotix took all the motors out of the system, and replaced them with an autonomous robot that moves from tracker to tracker and adjusts each one to face the sun throughout the day.”</a:t>
            </a:r>
          </a:p>
          <a:p>
            <a:endParaRPr lang="en-US" baseline="0" dirty="0" smtClean="0"/>
          </a:p>
          <a:p>
            <a:r>
              <a:rPr lang="en-US" baseline="0" dirty="0" smtClean="0"/>
              <a:t>“This significantly lowers the system cost and the cost of energy.”</a:t>
            </a:r>
            <a:endParaRPr lang="en-US" dirty="0"/>
          </a:p>
        </p:txBody>
      </p:sp>
      <p:sp>
        <p:nvSpPr>
          <p:cNvPr id="4" name="Slide Number Placeholder 3"/>
          <p:cNvSpPr>
            <a:spLocks noGrp="1"/>
          </p:cNvSpPr>
          <p:nvPr>
            <p:ph type="sldNum" sz="quarter" idx="10"/>
          </p:nvPr>
        </p:nvSpPr>
        <p:spPr/>
        <p:txBody>
          <a:bodyPr/>
          <a:lstStyle/>
          <a:p>
            <a:fld id="{0587F9AF-6A0C-44A2-A2BD-5732DC7C89DA}" type="slidenum">
              <a:rPr lang="en-US" smtClean="0">
                <a:solidFill>
                  <a:prstClr val="black"/>
                </a:solidFill>
              </a:rPr>
              <a:pPr/>
              <a:t>9</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8900696-C110-3849-BEEF-1969D36921AD}"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529974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900696-C110-3849-BEEF-1969D36921AD}"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509222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a “walk score” for solar</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Urban Glue is creating an automated solar assessment tool that can give a score to every building in a city. Homeowners and businesses will be able to quickly and easily determine if their rooftop is suitable for solar energy based on their custom score, which is determined by a complex algorithm that utilizes remotely sensed data and other inputs. </a:t>
            </a:r>
          </a:p>
          <a:p>
            <a:endParaRPr lang="en-US" dirty="0" smtClean="0"/>
          </a:p>
          <a:p>
            <a:pPr marL="171450" indent="-171450">
              <a:buFont typeface="Wingdings" pitchFamily="2" charset="2"/>
              <a:buChar char="§"/>
            </a:pPr>
            <a:r>
              <a:rPr lang="en-US" sz="1200" kern="1200" dirty="0" smtClean="0">
                <a:solidFill>
                  <a:schemeClr val="tx1"/>
                </a:solidFill>
                <a:effectLst/>
                <a:latin typeface="+mn-lt"/>
                <a:ea typeface="+mn-ea"/>
                <a:cs typeface="+mn-cs"/>
              </a:rPr>
              <a:t>Helping to reduce the cost of PV and increase solar awareness, the Sun Number provides consumers a baseline solar assessment of their building to use in evaluating PV solutions.  </a:t>
            </a:r>
          </a:p>
          <a:p>
            <a:pPr marL="171450" indent="-171450">
              <a:buFont typeface="Wingdings" pitchFamily="2" charset="2"/>
              <a:buChar char="§"/>
            </a:pPr>
            <a:r>
              <a:rPr lang="en-US" sz="1200" kern="1200" dirty="0" smtClean="0">
                <a:solidFill>
                  <a:schemeClr val="tx1"/>
                </a:solidFill>
                <a:effectLst/>
                <a:latin typeface="+mn-lt"/>
                <a:ea typeface="+mn-ea"/>
                <a:cs typeface="+mn-cs"/>
              </a:rPr>
              <a:t>Big data meets solar, Sun Numbers are created using time based simulations that process billions of data points resulting in highly accurate solar assessments.</a:t>
            </a:r>
          </a:p>
          <a:p>
            <a:pPr marL="171450" indent="-171450">
              <a:buFont typeface="Wingdings" pitchFamily="2" charset="2"/>
              <a:buChar char="§"/>
            </a:pPr>
            <a:r>
              <a:rPr lang="en-US" sz="1200" kern="1200" dirty="0" smtClean="0">
                <a:solidFill>
                  <a:schemeClr val="tx1"/>
                </a:solidFill>
                <a:effectLst/>
                <a:latin typeface="+mn-lt"/>
                <a:ea typeface="+mn-ea"/>
                <a:cs typeface="+mn-cs"/>
              </a:rPr>
              <a:t>A national repository of Sun Numbers for every building in the United States available to anyone and everyone.</a:t>
            </a:r>
          </a:p>
          <a:p>
            <a:endParaRPr lang="en-US" dirty="0"/>
          </a:p>
        </p:txBody>
      </p:sp>
      <p:sp>
        <p:nvSpPr>
          <p:cNvPr id="4" name="Slide Number Placeholder 3"/>
          <p:cNvSpPr>
            <a:spLocks noGrp="1"/>
          </p:cNvSpPr>
          <p:nvPr>
            <p:ph type="sldNum" sz="quarter" idx="10"/>
          </p:nvPr>
        </p:nvSpPr>
        <p:spPr/>
        <p:txBody>
          <a:bodyPr/>
          <a:lstStyle/>
          <a:p>
            <a:fld id="{78900696-C110-3849-BEEF-1969D36921AD}"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803917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By combining a</a:t>
            </a:r>
            <a:r>
              <a:rPr lang="en-US" baseline="0" dirty="0" smtClean="0"/>
              <a:t> simple, efficient way to submit application requests with the ability for </a:t>
            </a:r>
            <a:r>
              <a:rPr lang="en-US" sz="1200" kern="1200" dirty="0" smtClean="0">
                <a:solidFill>
                  <a:schemeClr val="tx1"/>
                </a:solidFill>
                <a:effectLst/>
                <a:latin typeface="+mn-lt"/>
                <a:ea typeface="+mn-ea"/>
                <a:cs typeface="+mn-cs"/>
              </a:rPr>
              <a:t>Authority having jurisdictions (</a:t>
            </a:r>
            <a:r>
              <a:rPr lang="en-US" baseline="0" dirty="0" smtClean="0"/>
              <a:t>AHJ’s) and installers to view and share information seamlessly, Simply Civic is removing many of the barriers that have traditionally prevented permit, inspection, or interconnection requests from being processed as efficiently as possible. </a:t>
            </a:r>
            <a:endParaRPr lang="en-US" dirty="0"/>
          </a:p>
        </p:txBody>
      </p:sp>
      <p:sp>
        <p:nvSpPr>
          <p:cNvPr id="4" name="Slide Number Placeholder 3"/>
          <p:cNvSpPr>
            <a:spLocks noGrp="1"/>
          </p:cNvSpPr>
          <p:nvPr>
            <p:ph type="sldNum" sz="quarter" idx="10"/>
          </p:nvPr>
        </p:nvSpPr>
        <p:spPr/>
        <p:txBody>
          <a:bodyPr/>
          <a:lstStyle/>
          <a:p>
            <a:fld id="{4B4F6365-22AC-4C1C-9983-5058C4A4F410}" type="slidenum">
              <a:rPr lang="en-US" smtClean="0">
                <a:solidFill>
                  <a:prstClr val="black"/>
                </a:solidFill>
              </a:rPr>
              <a:pPr/>
              <a:t>22</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13.jpe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6623F9-1441-40FB-934B-8CB7B3B124C4}" type="datetimeFigureOut">
              <a:rPr lang="en-US" smtClean="0"/>
              <a:t>2/1/2013</a:t>
            </a:fld>
            <a:endParaRPr lang="en-US"/>
          </a:p>
        </p:txBody>
      </p:sp>
      <p:sp>
        <p:nvSpPr>
          <p:cNvPr id="5" name="Footer Placeholder 4"/>
          <p:cNvSpPr>
            <a:spLocks noGrp="1"/>
          </p:cNvSpPr>
          <p:nvPr>
            <p:ph type="ftr" sz="quarter" idx="11"/>
          </p:nvPr>
        </p:nvSpPr>
        <p:spPr/>
        <p:txBody>
          <a:bodyPr/>
          <a:lstStyle/>
          <a:p>
            <a:endParaRPr 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Slide Number Placeholder 5"/>
          <p:cNvSpPr>
            <a:spLocks noGrp="1"/>
          </p:cNvSpPr>
          <p:nvPr>
            <p:ph type="sldNum" sz="quarter" idx="12"/>
          </p:nvPr>
        </p:nvSpPr>
        <p:spPr/>
        <p:txBody>
          <a:bodyPr/>
          <a:lstStyle/>
          <a:p>
            <a:fld id="{901EC4E9-21F7-4C81-B3AF-D1F2F86821CE}" type="slidenum">
              <a:rPr lang="en-US" smtClean="0"/>
              <a:t>‹#›</a:t>
            </a:fld>
            <a:endParaRPr lang="en-US"/>
          </a:p>
        </p:txBody>
      </p:sp>
    </p:spTree>
    <p:extLst>
      <p:ext uri="{BB962C8B-B14F-4D97-AF65-F5344CB8AC3E}">
        <p14:creationId xmlns:p14="http://schemas.microsoft.com/office/powerpoint/2010/main" val="231506930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6623F9-1441-40FB-934B-8CB7B3B124C4}" type="datetimeFigureOut">
              <a:rPr lang="en-US" smtClean="0"/>
              <a:t>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1EC4E9-21F7-4C81-B3AF-D1F2F86821CE}" type="slidenum">
              <a:rPr lang="en-US" smtClean="0"/>
              <a:t>‹#›</a:t>
            </a:fld>
            <a:endParaRPr lang="en-US"/>
          </a:p>
        </p:txBody>
      </p:sp>
    </p:spTree>
    <p:extLst>
      <p:ext uri="{BB962C8B-B14F-4D97-AF65-F5344CB8AC3E}">
        <p14:creationId xmlns:p14="http://schemas.microsoft.com/office/powerpoint/2010/main" val="37645081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entered Text Only">
    <p:spTree>
      <p:nvGrpSpPr>
        <p:cNvPr id="1" name=""/>
        <p:cNvGrpSpPr/>
        <p:nvPr/>
      </p:nvGrpSpPr>
      <p:grpSpPr>
        <a:xfrm>
          <a:off x="0" y="0"/>
          <a:ext cx="0" cy="0"/>
          <a:chOff x="0" y="0"/>
          <a:chExt cx="0" cy="0"/>
        </a:xfrm>
      </p:grpSpPr>
      <p:sp>
        <p:nvSpPr>
          <p:cNvPr id="3" name="Rectangle 2"/>
          <p:cNvSpPr/>
          <p:nvPr userDrawn="1"/>
        </p:nvSpPr>
        <p:spPr>
          <a:xfrm>
            <a:off x="0" y="946150"/>
            <a:ext cx="9144000" cy="26193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latin typeface="Arial" pitchFamily="34" charset="0"/>
              <a:cs typeface="Arial" pitchFamily="34" charset="0"/>
            </a:endParaRPr>
          </a:p>
        </p:txBody>
      </p:sp>
      <p:sp>
        <p:nvSpPr>
          <p:cNvPr id="2" name="Title 1"/>
          <p:cNvSpPr>
            <a:spLocks noGrp="1"/>
          </p:cNvSpPr>
          <p:nvPr>
            <p:ph type="title"/>
          </p:nvPr>
        </p:nvSpPr>
        <p:spPr>
          <a:xfrm>
            <a:off x="297180" y="1986297"/>
            <a:ext cx="8549640" cy="1822107"/>
          </a:xfrm>
        </p:spPr>
        <p:txBody>
          <a:bodyPr/>
          <a:lstStyle>
            <a:lvl1pPr algn="ctr">
              <a:defRPr b="1" i="0">
                <a:solidFill>
                  <a:srgbClr val="FFFFFF"/>
                </a:solidFill>
                <a:latin typeface="Gill Sans MT"/>
                <a:cs typeface="Gill Sans MT"/>
              </a:defRPr>
            </a:lvl1pPr>
          </a:lstStyle>
          <a:p>
            <a:r>
              <a:rPr lang="en-US" dirty="0" smtClean="0"/>
              <a:t>Click to edit Master title style</a:t>
            </a:r>
            <a:endParaRPr lang="en-US" dirty="0"/>
          </a:p>
        </p:txBody>
      </p:sp>
      <p:sp>
        <p:nvSpPr>
          <p:cNvPr id="4" name="Slide Number Placeholder 5"/>
          <p:cNvSpPr>
            <a:spLocks noGrp="1"/>
          </p:cNvSpPr>
          <p:nvPr>
            <p:ph type="sldNum" sz="quarter" idx="10"/>
          </p:nvPr>
        </p:nvSpPr>
        <p:spPr/>
        <p:txBody>
          <a:bodyPr/>
          <a:lstStyle>
            <a:lvl1pPr algn="ctr">
              <a:defRPr sz="1100">
                <a:solidFill>
                  <a:srgbClr val="FFFFFF"/>
                </a:solidFill>
                <a:latin typeface="Arial" pitchFamily="34" charset="0"/>
                <a:cs typeface="Arial" pitchFamily="34" charset="0"/>
              </a:defRPr>
            </a:lvl1pPr>
          </a:lstStyle>
          <a:p>
            <a:pPr>
              <a:defRPr/>
            </a:pPr>
            <a:fld id="{0BB81B11-D849-4489-A9FE-2A119C314C4E}" type="slidenum">
              <a:rPr lang="en-US"/>
              <a:pPr>
                <a:defRPr/>
              </a:pPr>
              <a:t>‹#›</a:t>
            </a:fld>
            <a:endParaRPr lang="en-US" dirty="0"/>
          </a:p>
        </p:txBody>
      </p:sp>
    </p:spTree>
    <p:extLst>
      <p:ext uri="{BB962C8B-B14F-4D97-AF65-F5344CB8AC3E}">
        <p14:creationId xmlns:p14="http://schemas.microsoft.com/office/powerpoint/2010/main" val="3208307692"/>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2"/>
          <p:cNvSpPr>
            <a:spLocks noGrp="1"/>
          </p:cNvSpPr>
          <p:nvPr>
            <p:ph sz="half" idx="1"/>
          </p:nvPr>
        </p:nvSpPr>
        <p:spPr>
          <a:xfrm>
            <a:off x="297180" y="1246667"/>
            <a:ext cx="8549640" cy="5029200"/>
          </a:xfrm>
        </p:spPr>
        <p:txBody>
          <a:bodyPr/>
          <a:lstStyle>
            <a:lvl1pPr marL="342900" indent="-342900">
              <a:buFont typeface="Wingdings" pitchFamily="2" charset="2"/>
              <a:buChar char="§"/>
              <a:defRPr sz="2800" b="0" i="0">
                <a:solidFill>
                  <a:srgbClr val="FFFFFF"/>
                </a:solidFill>
                <a:latin typeface="Gill Sans MT"/>
                <a:cs typeface="Gill Sans MT"/>
              </a:defRPr>
            </a:lvl1pPr>
            <a:lvl2pPr>
              <a:defRPr sz="2400" b="0" i="0">
                <a:solidFill>
                  <a:srgbClr val="FFFFFF"/>
                </a:solidFill>
                <a:latin typeface="Gill Sans MT"/>
                <a:cs typeface="Gill Sans MT"/>
              </a:defRPr>
            </a:lvl2pPr>
            <a:lvl3pPr>
              <a:defRPr sz="2000" b="0" i="0">
                <a:solidFill>
                  <a:srgbClr val="FFFFFF"/>
                </a:solidFill>
                <a:latin typeface="Gill Sans MT"/>
                <a:cs typeface="Gill Sans MT"/>
              </a:defRPr>
            </a:lvl3pPr>
            <a:lvl4pPr marL="1600200" indent="-228600">
              <a:buFont typeface="Courier New" pitchFamily="49" charset="0"/>
              <a:buChar char="o"/>
              <a:defRPr sz="1800" b="0" i="0">
                <a:solidFill>
                  <a:srgbClr val="FFFFFF"/>
                </a:solidFill>
                <a:latin typeface="Gill Sans MT"/>
                <a:cs typeface="Gill Sans MT"/>
              </a:defRPr>
            </a:lvl4pPr>
            <a:lvl5pPr>
              <a:defRPr sz="1800" b="0" i="0">
                <a:solidFill>
                  <a:srgbClr val="FFFFFF"/>
                </a:solidFill>
                <a:latin typeface="Gill Sans MT"/>
                <a:cs typeface="Gill Sans M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1"/>
          <p:cNvSpPr>
            <a:spLocks noGrp="1"/>
          </p:cNvSpPr>
          <p:nvPr>
            <p:ph type="title"/>
          </p:nvPr>
        </p:nvSpPr>
        <p:spPr>
          <a:xfrm>
            <a:off x="297180" y="274638"/>
            <a:ext cx="8549640" cy="574448"/>
          </a:xfrm>
          <a:prstGeom prst="rect">
            <a:avLst/>
          </a:prstGeom>
        </p:spPr>
        <p:txBody>
          <a:bodyPr rtlCol="0">
            <a:normAutofit/>
          </a:bodyPr>
          <a:lstStyle>
            <a:lvl1pPr>
              <a:defRPr b="1" i="0">
                <a:solidFill>
                  <a:srgbClr val="FFFFFF"/>
                </a:solidFill>
                <a:latin typeface="Gill Sans MT"/>
                <a:cs typeface="Gill Sans MT"/>
              </a:defRPr>
            </a:lvl1pPr>
          </a:lstStyle>
          <a:p>
            <a:r>
              <a:rPr lang="en-US" dirty="0" smtClean="0"/>
              <a:t>Click to edit Master title style</a:t>
            </a:r>
            <a:endParaRPr lang="en-US" dirty="0"/>
          </a:p>
        </p:txBody>
      </p:sp>
      <p:sp>
        <p:nvSpPr>
          <p:cNvPr id="10"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solidFill>
                  <a:srgbClr val="FFFFFF"/>
                </a:solidFill>
                <a:latin typeface="Gill Sans MT"/>
                <a:cs typeface="Gill Sans MT"/>
              </a:defRPr>
            </a:lvl1pPr>
          </a:lstStyle>
          <a:p>
            <a:pPr lvl="0"/>
            <a:r>
              <a:rPr lang="en-US" dirty="0" smtClean="0"/>
              <a:t>Click to edit Master text styles</a:t>
            </a:r>
          </a:p>
        </p:txBody>
      </p:sp>
      <p:sp>
        <p:nvSpPr>
          <p:cNvPr id="5" name="Slide Number Placeholder 5"/>
          <p:cNvSpPr>
            <a:spLocks noGrp="1"/>
          </p:cNvSpPr>
          <p:nvPr>
            <p:ph type="sldNum" sz="quarter" idx="11"/>
          </p:nvPr>
        </p:nvSpPr>
        <p:spPr/>
        <p:txBody>
          <a:bodyPr/>
          <a:lstStyle>
            <a:lvl1pPr algn="ctr">
              <a:defRPr sz="1100">
                <a:solidFill>
                  <a:srgbClr val="FFFFFF"/>
                </a:solidFill>
                <a:latin typeface="Arial" pitchFamily="34" charset="0"/>
                <a:cs typeface="Arial" pitchFamily="34" charset="0"/>
              </a:defRPr>
            </a:lvl1pPr>
          </a:lstStyle>
          <a:p>
            <a:pPr>
              <a:defRPr/>
            </a:pPr>
            <a:fld id="{2F46466D-0F03-4D51-A60F-1BA574A3B61A}" type="slidenum">
              <a:rPr lang="en-US"/>
              <a:pPr>
                <a:defRPr/>
              </a:pPr>
              <a:t>‹#›</a:t>
            </a:fld>
            <a:endParaRPr lang="en-US" dirty="0"/>
          </a:p>
        </p:txBody>
      </p:sp>
    </p:spTree>
    <p:extLst>
      <p:ext uri="{BB962C8B-B14F-4D97-AF65-F5344CB8AC3E}">
        <p14:creationId xmlns:p14="http://schemas.microsoft.com/office/powerpoint/2010/main" val="1207906223"/>
      </p:ext>
    </p:extLst>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97724" y="1257300"/>
            <a:ext cx="4114800" cy="5029200"/>
          </a:xfrm>
        </p:spPr>
        <p:txBody>
          <a:bodyPr/>
          <a:lstStyle>
            <a:lvl1pPr marL="342900" indent="-342900">
              <a:buFont typeface="Wingdings" pitchFamily="2" charset="2"/>
              <a:buChar char="§"/>
              <a:defRPr sz="2800" b="0" i="0">
                <a:solidFill>
                  <a:srgbClr val="FFFFFF"/>
                </a:solidFill>
                <a:latin typeface="Gill Sans MT"/>
                <a:cs typeface="Gill Sans MT"/>
              </a:defRPr>
            </a:lvl1pPr>
            <a:lvl2pPr>
              <a:defRPr sz="2400" b="0" i="0">
                <a:solidFill>
                  <a:srgbClr val="FFFFFF"/>
                </a:solidFill>
                <a:latin typeface="Gill Sans MT"/>
                <a:cs typeface="Gill Sans MT"/>
              </a:defRPr>
            </a:lvl2pPr>
            <a:lvl3pPr>
              <a:defRPr sz="2000" b="0" i="0">
                <a:solidFill>
                  <a:srgbClr val="FFFFFF"/>
                </a:solidFill>
                <a:latin typeface="Gill Sans MT"/>
                <a:cs typeface="Gill Sans MT"/>
              </a:defRPr>
            </a:lvl3pPr>
            <a:lvl4pPr marL="1600200" indent="-228600">
              <a:buFont typeface="Courier New" pitchFamily="49" charset="0"/>
              <a:buChar char="o"/>
              <a:defRPr sz="1800" b="0" i="0">
                <a:solidFill>
                  <a:srgbClr val="FFFFFF"/>
                </a:solidFill>
                <a:latin typeface="Gill Sans MT"/>
                <a:cs typeface="Gill Sans MT"/>
              </a:defRPr>
            </a:lvl4pPr>
            <a:lvl5pPr>
              <a:defRPr sz="1800" b="0" i="0">
                <a:solidFill>
                  <a:srgbClr val="FFFFFF"/>
                </a:solidFill>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31476" y="1257300"/>
            <a:ext cx="4114800" cy="5029200"/>
          </a:xfrm>
        </p:spPr>
        <p:txBody>
          <a:bodyPr/>
          <a:lstStyle>
            <a:lvl1pPr marL="342900" indent="-342900">
              <a:buFont typeface="Wingdings" pitchFamily="2" charset="2"/>
              <a:buChar char="§"/>
              <a:defRPr sz="2800" b="0" i="0">
                <a:solidFill>
                  <a:srgbClr val="FFFFFF"/>
                </a:solidFill>
                <a:latin typeface="Gill Sans MT"/>
                <a:cs typeface="Gill Sans MT"/>
              </a:defRPr>
            </a:lvl1pPr>
            <a:lvl2pPr>
              <a:defRPr sz="2400" b="0" i="0">
                <a:solidFill>
                  <a:srgbClr val="FFFFFF"/>
                </a:solidFill>
                <a:latin typeface="Gill Sans MT"/>
                <a:cs typeface="Gill Sans MT"/>
              </a:defRPr>
            </a:lvl2pPr>
            <a:lvl3pPr>
              <a:defRPr sz="2000" b="0" i="0">
                <a:solidFill>
                  <a:srgbClr val="FFFFFF"/>
                </a:solidFill>
                <a:latin typeface="Gill Sans MT"/>
                <a:cs typeface="Gill Sans MT"/>
              </a:defRPr>
            </a:lvl3pPr>
            <a:lvl4pPr marL="1600200" indent="-228600">
              <a:buFont typeface="Courier New" pitchFamily="49" charset="0"/>
              <a:buChar char="o"/>
              <a:defRPr sz="1800" b="0" i="0">
                <a:solidFill>
                  <a:srgbClr val="FFFFFF"/>
                </a:solidFill>
                <a:latin typeface="Gill Sans MT"/>
                <a:cs typeface="Gill Sans MT"/>
              </a:defRPr>
            </a:lvl4pPr>
            <a:lvl5pPr>
              <a:defRPr sz="1800" b="0" i="0">
                <a:solidFill>
                  <a:srgbClr val="FFFFFF"/>
                </a:solidFill>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Placeholder 1"/>
          <p:cNvSpPr>
            <a:spLocks noGrp="1"/>
          </p:cNvSpPr>
          <p:nvPr>
            <p:ph type="title"/>
          </p:nvPr>
        </p:nvSpPr>
        <p:spPr>
          <a:xfrm>
            <a:off x="297180" y="274638"/>
            <a:ext cx="8549640" cy="574448"/>
          </a:xfrm>
          <a:prstGeom prst="rect">
            <a:avLst/>
          </a:prstGeom>
        </p:spPr>
        <p:txBody>
          <a:bodyPr rtlCol="0">
            <a:normAutofit/>
          </a:bodyPr>
          <a:lstStyle>
            <a:lvl1pPr>
              <a:defRPr b="1" i="0">
                <a:solidFill>
                  <a:srgbClr val="FFFFFF"/>
                </a:solidFill>
                <a:latin typeface="Gill Sans MT"/>
                <a:cs typeface="Gill Sans MT"/>
              </a:defRPr>
            </a:lvl1pPr>
          </a:lstStyle>
          <a:p>
            <a:r>
              <a:rPr lang="en-US" dirty="0" smtClean="0"/>
              <a:t>Click to edit Master title style</a:t>
            </a:r>
            <a:endParaRPr lang="en-US" dirty="0"/>
          </a:p>
        </p:txBody>
      </p:sp>
      <p:sp>
        <p:nvSpPr>
          <p:cNvPr id="13"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solidFill>
                  <a:srgbClr val="FFFFFF"/>
                </a:solidFill>
                <a:latin typeface="Gill Sans MT"/>
                <a:cs typeface="Gill Sans MT"/>
              </a:defRPr>
            </a:lvl1pPr>
          </a:lstStyle>
          <a:p>
            <a:pPr lvl="0"/>
            <a:r>
              <a:rPr lang="en-US" smtClean="0"/>
              <a:t>Click to edit Master text styles</a:t>
            </a:r>
          </a:p>
        </p:txBody>
      </p:sp>
      <p:sp>
        <p:nvSpPr>
          <p:cNvPr id="6" name="Slide Number Placeholder 5"/>
          <p:cNvSpPr>
            <a:spLocks noGrp="1"/>
          </p:cNvSpPr>
          <p:nvPr>
            <p:ph type="sldNum" sz="quarter" idx="11"/>
          </p:nvPr>
        </p:nvSpPr>
        <p:spPr/>
        <p:txBody>
          <a:bodyPr/>
          <a:lstStyle>
            <a:lvl1pPr algn="ctr">
              <a:defRPr sz="1100">
                <a:solidFill>
                  <a:srgbClr val="FFFFFF"/>
                </a:solidFill>
                <a:latin typeface="Arial" pitchFamily="34" charset="0"/>
                <a:cs typeface="Arial" pitchFamily="34" charset="0"/>
              </a:defRPr>
            </a:lvl1pPr>
          </a:lstStyle>
          <a:p>
            <a:pPr>
              <a:defRPr/>
            </a:pPr>
            <a:fld id="{4BB37B29-E8CC-4758-8EC4-E2E65C3D42A1}" type="slidenum">
              <a:rPr lang="en-US"/>
              <a:pPr>
                <a:defRPr/>
              </a:pPr>
              <a:t>‹#›</a:t>
            </a:fld>
            <a:endParaRPr lang="en-US" dirty="0"/>
          </a:p>
        </p:txBody>
      </p:sp>
    </p:spTree>
    <p:extLst>
      <p:ext uri="{BB962C8B-B14F-4D97-AF65-F5344CB8AC3E}">
        <p14:creationId xmlns:p14="http://schemas.microsoft.com/office/powerpoint/2010/main" val="3711956541"/>
      </p:ext>
    </p:extLst>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and Lower Captio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97180" y="1257298"/>
            <a:ext cx="8549640" cy="4114800"/>
          </a:xfrm>
        </p:spPr>
        <p:txBody>
          <a:bodyPr/>
          <a:lstStyle>
            <a:lvl1pPr marL="342900" indent="-342900">
              <a:buFont typeface="Wingdings" pitchFamily="2" charset="2"/>
              <a:buChar char="§"/>
              <a:defRPr sz="2800" b="0" i="0">
                <a:solidFill>
                  <a:srgbClr val="FFFFFF"/>
                </a:solidFill>
                <a:latin typeface="Gill Sans MT"/>
                <a:cs typeface="Gill Sans MT"/>
              </a:defRPr>
            </a:lvl1pPr>
            <a:lvl2pPr>
              <a:defRPr sz="2400" b="0" i="0">
                <a:solidFill>
                  <a:srgbClr val="FFFFFF"/>
                </a:solidFill>
                <a:latin typeface="Gill Sans MT"/>
                <a:cs typeface="Gill Sans MT"/>
              </a:defRPr>
            </a:lvl2pPr>
            <a:lvl3pPr>
              <a:defRPr sz="2000" b="0" i="0">
                <a:solidFill>
                  <a:srgbClr val="FFFFFF"/>
                </a:solidFill>
                <a:latin typeface="Gill Sans MT"/>
                <a:cs typeface="Gill Sans MT"/>
              </a:defRPr>
            </a:lvl3pPr>
            <a:lvl4pPr marL="1600200" indent="-228600">
              <a:buFont typeface="Courier New" pitchFamily="49" charset="0"/>
              <a:buChar char="o"/>
              <a:defRPr sz="1800" b="0" i="0">
                <a:solidFill>
                  <a:srgbClr val="FFFFFF"/>
                </a:solidFill>
                <a:latin typeface="Gill Sans MT"/>
                <a:cs typeface="Gill Sans MT"/>
              </a:defRPr>
            </a:lvl4pPr>
            <a:lvl5pPr>
              <a:defRPr sz="1800" b="0" i="0">
                <a:solidFill>
                  <a:srgbClr val="FFFFFF"/>
                </a:solidFill>
                <a:latin typeface="Gill Sans MT"/>
                <a:cs typeface="Gill Sans M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7180" y="5565237"/>
            <a:ext cx="8549640" cy="640080"/>
          </a:xfrm>
        </p:spPr>
        <p:txBody>
          <a:bodyPr>
            <a:normAutofit/>
          </a:bodyPr>
          <a:lstStyle>
            <a:lvl1pPr marL="0" indent="0">
              <a:buNone/>
              <a:defRPr sz="2400" b="0" i="0">
                <a:solidFill>
                  <a:srgbClr val="FFFFFF"/>
                </a:solidFill>
                <a:latin typeface="Gill Sans MT"/>
                <a:cs typeface="Gill Sans MT"/>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9" name="Title Placeholder 1"/>
          <p:cNvSpPr>
            <a:spLocks noGrp="1"/>
          </p:cNvSpPr>
          <p:nvPr>
            <p:ph type="title"/>
          </p:nvPr>
        </p:nvSpPr>
        <p:spPr>
          <a:xfrm>
            <a:off x="297180" y="274638"/>
            <a:ext cx="8549640" cy="574448"/>
          </a:xfrm>
          <a:prstGeom prst="rect">
            <a:avLst/>
          </a:prstGeom>
        </p:spPr>
        <p:txBody>
          <a:bodyPr rtlCol="0">
            <a:normAutofit/>
          </a:bodyPr>
          <a:lstStyle>
            <a:lvl1pPr>
              <a:defRPr b="1" i="0">
                <a:solidFill>
                  <a:srgbClr val="FFFFFF"/>
                </a:solidFill>
                <a:latin typeface="Gill Sans MT"/>
                <a:cs typeface="Gill Sans MT"/>
              </a:defRPr>
            </a:lvl1pPr>
          </a:lstStyle>
          <a:p>
            <a:r>
              <a:rPr lang="en-US" dirty="0" smtClean="0"/>
              <a:t>Click to edit Master title style</a:t>
            </a:r>
            <a:endParaRPr lang="en-US" dirty="0"/>
          </a:p>
        </p:txBody>
      </p:sp>
      <p:sp>
        <p:nvSpPr>
          <p:cNvPr id="13"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a:solidFill>
                  <a:srgbClr val="FFFFFF"/>
                </a:solidFill>
                <a:latin typeface="Gill Sans MT"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1"/>
          </p:nvPr>
        </p:nvSpPr>
        <p:spPr/>
        <p:txBody>
          <a:bodyPr/>
          <a:lstStyle>
            <a:lvl1pPr algn="ctr">
              <a:defRPr sz="1100">
                <a:solidFill>
                  <a:srgbClr val="FFFFFF"/>
                </a:solidFill>
                <a:latin typeface="Arial" pitchFamily="34" charset="0"/>
                <a:cs typeface="Arial" pitchFamily="34" charset="0"/>
              </a:defRPr>
            </a:lvl1pPr>
          </a:lstStyle>
          <a:p>
            <a:pPr>
              <a:defRPr/>
            </a:pPr>
            <a:fld id="{B57528B2-5BAE-454C-861C-83993B879F77}" type="slidenum">
              <a:rPr lang="en-US"/>
              <a:pPr>
                <a:defRPr/>
              </a:pPr>
              <a:t>‹#›</a:t>
            </a:fld>
            <a:endParaRPr lang="en-US" dirty="0"/>
          </a:p>
        </p:txBody>
      </p:sp>
    </p:spTree>
    <p:extLst>
      <p:ext uri="{BB962C8B-B14F-4D97-AF65-F5344CB8AC3E}">
        <p14:creationId xmlns:p14="http://schemas.microsoft.com/office/powerpoint/2010/main" val="3204108169"/>
      </p:ext>
    </p:extLst>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and Upper Captio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97705" y="2049519"/>
            <a:ext cx="8549640" cy="4114800"/>
          </a:xfrm>
        </p:spPr>
        <p:txBody>
          <a:bodyPr/>
          <a:lstStyle>
            <a:lvl1pPr marL="342900" indent="-342900">
              <a:buFont typeface="Wingdings" pitchFamily="2" charset="2"/>
              <a:buChar char="§"/>
              <a:defRPr sz="2800" b="0" i="0">
                <a:solidFill>
                  <a:srgbClr val="FFFFFF"/>
                </a:solidFill>
                <a:latin typeface="Gill Sans MT"/>
                <a:cs typeface="Gill Sans MT"/>
              </a:defRPr>
            </a:lvl1pPr>
            <a:lvl2pPr>
              <a:defRPr sz="2400" b="0" i="0">
                <a:solidFill>
                  <a:srgbClr val="FFFFFF"/>
                </a:solidFill>
                <a:latin typeface="Gill Sans MT"/>
                <a:cs typeface="Gill Sans MT"/>
              </a:defRPr>
            </a:lvl2pPr>
            <a:lvl3pPr>
              <a:defRPr sz="2000" b="0" i="0">
                <a:solidFill>
                  <a:srgbClr val="FFFFFF"/>
                </a:solidFill>
                <a:latin typeface="Gill Sans MT"/>
                <a:cs typeface="Gill Sans MT"/>
              </a:defRPr>
            </a:lvl3pPr>
            <a:lvl4pPr marL="1600200" indent="-228600">
              <a:buFont typeface="Courier New" pitchFamily="49" charset="0"/>
              <a:buChar char="o"/>
              <a:defRPr sz="1800" b="0" i="0">
                <a:solidFill>
                  <a:srgbClr val="FFFFFF"/>
                </a:solidFill>
                <a:latin typeface="Gill Sans MT"/>
                <a:cs typeface="Gill Sans MT"/>
              </a:defRPr>
            </a:lvl4pPr>
            <a:lvl5pPr>
              <a:defRPr sz="1800" b="0" i="0">
                <a:solidFill>
                  <a:srgbClr val="FFFFFF"/>
                </a:solidFill>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297705" y="1261134"/>
            <a:ext cx="8549640" cy="640080"/>
          </a:xfrm>
        </p:spPr>
        <p:txBody>
          <a:bodyPr>
            <a:normAutofit/>
          </a:bodyPr>
          <a:lstStyle>
            <a:lvl1pPr marL="0" indent="0">
              <a:buNone/>
              <a:defRPr sz="2400" b="0" i="0">
                <a:solidFill>
                  <a:srgbClr val="FFFFFF"/>
                </a:solidFill>
                <a:latin typeface="Gill Sans"/>
                <a:cs typeface="Gill Sans"/>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Title Placeholder 1"/>
          <p:cNvSpPr>
            <a:spLocks noGrp="1"/>
          </p:cNvSpPr>
          <p:nvPr>
            <p:ph type="title"/>
          </p:nvPr>
        </p:nvSpPr>
        <p:spPr>
          <a:xfrm>
            <a:off x="297705" y="274638"/>
            <a:ext cx="8549640" cy="574448"/>
          </a:xfrm>
          <a:prstGeom prst="rect">
            <a:avLst/>
          </a:prstGeom>
        </p:spPr>
        <p:txBody>
          <a:bodyPr rtlCol="0">
            <a:normAutofit/>
          </a:bodyPr>
          <a:lstStyle>
            <a:lvl1pPr>
              <a:defRPr b="1" i="0">
                <a:solidFill>
                  <a:srgbClr val="FFFFFF"/>
                </a:solidFill>
                <a:latin typeface="Gill Sans MT"/>
                <a:cs typeface="Gill Sans MT"/>
              </a:defRPr>
            </a:lvl1pPr>
          </a:lstStyle>
          <a:p>
            <a:r>
              <a:rPr lang="en-US" dirty="0" smtClean="0"/>
              <a:t>Click to edit Master title style</a:t>
            </a:r>
            <a:endParaRPr lang="en-US" dirty="0"/>
          </a:p>
        </p:txBody>
      </p:sp>
      <p:sp>
        <p:nvSpPr>
          <p:cNvPr id="13"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solidFill>
                  <a:srgbClr val="FFFFFF"/>
                </a:solidFill>
                <a:latin typeface="Gill Sans MT"/>
                <a:cs typeface="Gill Sans MT"/>
              </a:defRPr>
            </a:lvl1pPr>
          </a:lstStyle>
          <a:p>
            <a:pPr lvl="0"/>
            <a:r>
              <a:rPr lang="en-US" smtClean="0"/>
              <a:t>Click to edit Master text styles</a:t>
            </a:r>
          </a:p>
        </p:txBody>
      </p:sp>
      <p:sp>
        <p:nvSpPr>
          <p:cNvPr id="6" name="Slide Number Placeholder 5"/>
          <p:cNvSpPr>
            <a:spLocks noGrp="1"/>
          </p:cNvSpPr>
          <p:nvPr>
            <p:ph type="sldNum" sz="quarter" idx="11"/>
          </p:nvPr>
        </p:nvSpPr>
        <p:spPr/>
        <p:txBody>
          <a:bodyPr/>
          <a:lstStyle>
            <a:lvl1pPr algn="ctr">
              <a:defRPr sz="1100">
                <a:solidFill>
                  <a:srgbClr val="FFFFFF"/>
                </a:solidFill>
                <a:latin typeface="Arial" pitchFamily="34" charset="0"/>
                <a:cs typeface="Arial" pitchFamily="34" charset="0"/>
              </a:defRPr>
            </a:lvl1pPr>
          </a:lstStyle>
          <a:p>
            <a:pPr>
              <a:defRPr/>
            </a:pPr>
            <a:fld id="{01258BD4-0DF3-49A9-B448-B1F3E39A5440}" type="slidenum">
              <a:rPr lang="en-US"/>
              <a:pPr>
                <a:defRPr/>
              </a:pPr>
              <a:t>‹#›</a:t>
            </a:fld>
            <a:endParaRPr lang="en-US" dirty="0"/>
          </a:p>
        </p:txBody>
      </p:sp>
    </p:spTree>
    <p:extLst>
      <p:ext uri="{BB962C8B-B14F-4D97-AF65-F5344CB8AC3E}">
        <p14:creationId xmlns:p14="http://schemas.microsoft.com/office/powerpoint/2010/main" val="3658266075"/>
      </p:ext>
    </p:extLst>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97180" y="274638"/>
            <a:ext cx="8549640" cy="574448"/>
          </a:xfrm>
          <a:prstGeom prst="rect">
            <a:avLst/>
          </a:prstGeom>
        </p:spPr>
        <p:txBody>
          <a:bodyPr rtlCol="0">
            <a:normAutofit/>
          </a:bodyPr>
          <a:lstStyle>
            <a:lvl1pPr>
              <a:defRPr b="1" i="0">
                <a:solidFill>
                  <a:srgbClr val="FFFFFF"/>
                </a:solidFill>
                <a:latin typeface="Gill Sans MT"/>
                <a:cs typeface="Gill Sans MT"/>
              </a:defRPr>
            </a:lvl1pPr>
          </a:lstStyle>
          <a:p>
            <a:r>
              <a:rPr lang="en-US" dirty="0" smtClean="0"/>
              <a:t>Click to edit Master title style</a:t>
            </a:r>
            <a:endParaRPr lang="en-US" dirty="0"/>
          </a:p>
        </p:txBody>
      </p:sp>
      <p:sp>
        <p:nvSpPr>
          <p:cNvPr id="10"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solidFill>
                  <a:srgbClr val="FFFFFF"/>
                </a:solidFill>
                <a:latin typeface="Gill Sans MT"/>
                <a:cs typeface="Gill Sans MT"/>
              </a:defRPr>
            </a:lvl1pPr>
          </a:lstStyle>
          <a:p>
            <a:pPr lvl="0"/>
            <a:r>
              <a:rPr lang="en-US" smtClean="0"/>
              <a:t>Click to edit Master text styles</a:t>
            </a:r>
          </a:p>
        </p:txBody>
      </p:sp>
      <p:sp>
        <p:nvSpPr>
          <p:cNvPr id="4" name="Slide Number Placeholder 5"/>
          <p:cNvSpPr>
            <a:spLocks noGrp="1"/>
          </p:cNvSpPr>
          <p:nvPr>
            <p:ph type="sldNum" sz="quarter" idx="11"/>
          </p:nvPr>
        </p:nvSpPr>
        <p:spPr/>
        <p:txBody>
          <a:bodyPr/>
          <a:lstStyle>
            <a:lvl1pPr algn="ctr">
              <a:defRPr sz="1100">
                <a:solidFill>
                  <a:srgbClr val="FFFFFF"/>
                </a:solidFill>
                <a:latin typeface="Arial" pitchFamily="34" charset="0"/>
                <a:cs typeface="Arial" pitchFamily="34" charset="0"/>
              </a:defRPr>
            </a:lvl1pPr>
          </a:lstStyle>
          <a:p>
            <a:pPr>
              <a:defRPr/>
            </a:pPr>
            <a:fld id="{CC171460-D78B-4339-9FA1-17AFDD8E51E4}" type="slidenum">
              <a:rPr lang="en-US"/>
              <a:pPr>
                <a:defRPr/>
              </a:pPr>
              <a:t>‹#›</a:t>
            </a:fld>
            <a:endParaRPr lang="en-US" dirty="0"/>
          </a:p>
        </p:txBody>
      </p:sp>
    </p:spTree>
    <p:extLst>
      <p:ext uri="{BB962C8B-B14F-4D97-AF65-F5344CB8AC3E}">
        <p14:creationId xmlns:p14="http://schemas.microsoft.com/office/powerpoint/2010/main" val="2497561218"/>
      </p:ext>
    </p:extLst>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3" name="Straight Connector 2"/>
          <p:cNvCxnSpPr/>
          <p:nvPr userDrawn="1"/>
        </p:nvCxnSpPr>
        <p:spPr>
          <a:xfrm>
            <a:off x="0" y="1906118"/>
            <a:ext cx="9144000" cy="1588"/>
          </a:xfrm>
          <a:prstGeom prst="line">
            <a:avLst/>
          </a:prstGeom>
          <a:ln w="57150" cap="flat" cmpd="thickThin" algn="ctr">
            <a:gradFill flip="none" rotWithShape="1">
              <a:gsLst>
                <a:gs pos="0">
                  <a:srgbClr val="F37021"/>
                </a:gs>
                <a:gs pos="100000">
                  <a:schemeClr val="tx1"/>
                </a:gs>
              </a:gsLst>
              <a:lin ang="0" scaled="1"/>
              <a:tileRect/>
            </a:gra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5" name="Picture 8" descr="sunshot_b&amp;w_r_h.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176463" y="5619750"/>
            <a:ext cx="47958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0" y="946150"/>
            <a:ext cx="9144000" cy="261938"/>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endParaRPr>
          </a:p>
        </p:txBody>
      </p:sp>
      <p:sp>
        <p:nvSpPr>
          <p:cNvPr id="7" name="Rectangle 6"/>
          <p:cNvSpPr/>
          <p:nvPr userDrawn="1"/>
        </p:nvSpPr>
        <p:spPr>
          <a:xfrm>
            <a:off x="3175" y="6442075"/>
            <a:ext cx="1955800" cy="415925"/>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endParaRPr>
          </a:p>
        </p:txBody>
      </p:sp>
      <p:cxnSp>
        <p:nvCxnSpPr>
          <p:cNvPr id="8" name="Straight Connector 7"/>
          <p:cNvCxnSpPr/>
          <p:nvPr userDrawn="1"/>
        </p:nvCxnSpPr>
        <p:spPr>
          <a:xfrm>
            <a:off x="0" y="5326651"/>
            <a:ext cx="9144000" cy="1588"/>
          </a:xfrm>
          <a:prstGeom prst="line">
            <a:avLst/>
          </a:prstGeom>
          <a:ln w="57150" cap="flat" cmpd="thickThin" algn="ctr">
            <a:gradFill flip="none" rotWithShape="1">
              <a:gsLst>
                <a:gs pos="0">
                  <a:srgbClr val="F37021"/>
                </a:gs>
                <a:gs pos="100000">
                  <a:schemeClr val="tx1"/>
                </a:gs>
              </a:gsLst>
              <a:lin ang="0" scaled="1"/>
              <a:tileRect/>
            </a:gra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9" name="Picture 1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690563"/>
            <a:ext cx="91440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0"/>
          </p:nvPr>
        </p:nvSpPr>
        <p:spPr>
          <a:xfrm>
            <a:off x="297180" y="154566"/>
            <a:ext cx="8549640" cy="1364681"/>
          </a:xfrm>
        </p:spPr>
        <p:txBody>
          <a:bodyPr anchor="ctr">
            <a:normAutofit/>
          </a:bodyPr>
          <a:lstStyle>
            <a:lvl1pPr marL="0" indent="0" algn="ctr">
              <a:spcBef>
                <a:spcPts val="0"/>
              </a:spcBef>
              <a:spcAft>
                <a:spcPts val="0"/>
              </a:spcAft>
              <a:buNone/>
              <a:defRPr sz="4000" b="1" i="0">
                <a:solidFill>
                  <a:srgbClr val="FFFFFF"/>
                </a:solidFill>
                <a:latin typeface="Gill Sans MT"/>
                <a:cs typeface="Gill Sans MT"/>
              </a:defRPr>
            </a:lvl1pPr>
          </a:lstStyle>
          <a:p>
            <a:pPr lvl="0"/>
            <a:r>
              <a:rPr lang="en-US" smtClean="0"/>
              <a:t>Click to edit Master text styles</a:t>
            </a:r>
          </a:p>
        </p:txBody>
      </p:sp>
    </p:spTree>
    <p:extLst>
      <p:ext uri="{BB962C8B-B14F-4D97-AF65-F5344CB8AC3E}">
        <p14:creationId xmlns:p14="http://schemas.microsoft.com/office/powerpoint/2010/main" val="1559789062"/>
      </p:ext>
    </p:extLst>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4" name="Picture 7" descr="sunshot_b&amp;w_r_h.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958850" y="1571625"/>
            <a:ext cx="71929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946150"/>
            <a:ext cx="9144000" cy="261938"/>
          </a:xfrm>
          <a:prstGeom prst="rect">
            <a:avLst/>
          </a:prstGeom>
          <a:solidFill>
            <a:srgbClr val="0A0A0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latin typeface="Arial" pitchFamily="34" charset="0"/>
              <a:cs typeface="Arial" pitchFamily="34" charset="0"/>
            </a:endParaRPr>
          </a:p>
        </p:txBody>
      </p:sp>
      <p:sp>
        <p:nvSpPr>
          <p:cNvPr id="6" name="Rectangle 5"/>
          <p:cNvSpPr/>
          <p:nvPr userDrawn="1"/>
        </p:nvSpPr>
        <p:spPr>
          <a:xfrm>
            <a:off x="3175" y="6442075"/>
            <a:ext cx="1955800" cy="415925"/>
          </a:xfrm>
          <a:prstGeom prst="rect">
            <a:avLst/>
          </a:prstGeom>
          <a:solidFill>
            <a:srgbClr val="0A0A0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endParaRPr>
          </a:p>
        </p:txBody>
      </p:sp>
      <p:sp>
        <p:nvSpPr>
          <p:cNvPr id="7" name="Content Placeholder 3"/>
          <p:cNvSpPr>
            <a:spLocks noGrp="1"/>
          </p:cNvSpPr>
          <p:nvPr>
            <p:ph sz="half" idx="2"/>
          </p:nvPr>
        </p:nvSpPr>
        <p:spPr>
          <a:xfrm>
            <a:off x="457201" y="3830991"/>
            <a:ext cx="8229600" cy="1545054"/>
          </a:xfrm>
        </p:spPr>
        <p:txBody>
          <a:bodyPr>
            <a:normAutofit/>
          </a:bodyPr>
          <a:lstStyle>
            <a:lvl1pPr marL="0" indent="0" algn="ctr">
              <a:buNone/>
              <a:defRPr sz="2400" b="0" i="0">
                <a:solidFill>
                  <a:srgbClr val="FFFFFF"/>
                </a:solidFill>
                <a:latin typeface="Gill Sans"/>
                <a:cs typeface="Gill Sans"/>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10"/>
          </p:nvPr>
        </p:nvSpPr>
        <p:spPr>
          <a:xfrm>
            <a:off x="457199" y="3210878"/>
            <a:ext cx="8229600" cy="576072"/>
          </a:xfrm>
        </p:spPr>
        <p:txBody>
          <a:bodyPr anchor="ctr">
            <a:noAutofit/>
          </a:bodyPr>
          <a:lstStyle>
            <a:lvl1pPr marL="0" indent="0" algn="ctr">
              <a:buNone/>
              <a:defRPr sz="3600" b="1" i="0">
                <a:solidFill>
                  <a:srgbClr val="FFFFFF"/>
                </a:solidFill>
                <a:latin typeface="Gill Sans MT"/>
                <a:cs typeface="Gill Sans MT"/>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8" name="Slide Number Placeholder 5"/>
          <p:cNvSpPr>
            <a:spLocks noGrp="1"/>
          </p:cNvSpPr>
          <p:nvPr>
            <p:ph type="sldNum" sz="quarter" idx="11"/>
          </p:nvPr>
        </p:nvSpPr>
        <p:spPr/>
        <p:txBody>
          <a:bodyPr/>
          <a:lstStyle>
            <a:lvl1pPr algn="ctr">
              <a:defRPr sz="1100">
                <a:solidFill>
                  <a:srgbClr val="FFFFFF"/>
                </a:solidFill>
                <a:latin typeface="Arial" pitchFamily="34" charset="0"/>
                <a:cs typeface="Arial" pitchFamily="34" charset="0"/>
              </a:defRPr>
            </a:lvl1pPr>
          </a:lstStyle>
          <a:p>
            <a:pPr>
              <a:defRPr/>
            </a:pPr>
            <a:fld id="{D53CCBB7-206B-4D4D-9739-F179CE267650}" type="slidenum">
              <a:rPr lang="en-US"/>
              <a:pPr>
                <a:defRPr/>
              </a:pPr>
              <a:t>‹#›</a:t>
            </a:fld>
            <a:endParaRPr lang="en-US" dirty="0"/>
          </a:p>
        </p:txBody>
      </p:sp>
    </p:spTree>
    <p:extLst>
      <p:ext uri="{BB962C8B-B14F-4D97-AF65-F5344CB8AC3E}">
        <p14:creationId xmlns:p14="http://schemas.microsoft.com/office/powerpoint/2010/main" val="403842891"/>
      </p:ext>
    </p:extLst>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Content and Upper Caption">
    <p:spTree>
      <p:nvGrpSpPr>
        <p:cNvPr id="1" name=""/>
        <p:cNvGrpSpPr/>
        <p:nvPr/>
      </p:nvGrpSpPr>
      <p:grpSpPr>
        <a:xfrm>
          <a:off x="0" y="0"/>
          <a:ext cx="0" cy="0"/>
          <a:chOff x="0" y="0"/>
          <a:chExt cx="0" cy="0"/>
        </a:xfrm>
      </p:grpSpPr>
      <p:sp>
        <p:nvSpPr>
          <p:cNvPr id="8" name="Content Placeholder 2"/>
          <p:cNvSpPr>
            <a:spLocks noGrp="1"/>
          </p:cNvSpPr>
          <p:nvPr>
            <p:ph sz="half" idx="11"/>
          </p:nvPr>
        </p:nvSpPr>
        <p:spPr>
          <a:xfrm>
            <a:off x="297180" y="1246667"/>
            <a:ext cx="8549640" cy="5029200"/>
          </a:xfrm>
        </p:spPr>
        <p:txBody>
          <a:bodyPr/>
          <a:lstStyle>
            <a:lvl1pPr marL="342900" indent="-342900">
              <a:buFont typeface="Wingdings" pitchFamily="2" charset="2"/>
              <a:buChar char="§"/>
              <a:defRPr sz="2800" b="0" i="0">
                <a:solidFill>
                  <a:srgbClr val="FFFFFF"/>
                </a:solidFill>
                <a:latin typeface="Gill Sans MT"/>
                <a:cs typeface="Gill Sans MT"/>
              </a:defRPr>
            </a:lvl1pPr>
            <a:lvl2pPr>
              <a:defRPr sz="2400" b="0" i="0">
                <a:solidFill>
                  <a:srgbClr val="FFFFFF"/>
                </a:solidFill>
                <a:latin typeface="Gill Sans MT"/>
                <a:cs typeface="Gill Sans MT"/>
              </a:defRPr>
            </a:lvl2pPr>
            <a:lvl3pPr>
              <a:defRPr sz="2000" b="0" i="0">
                <a:solidFill>
                  <a:srgbClr val="FFFFFF"/>
                </a:solidFill>
                <a:latin typeface="Gill Sans MT"/>
                <a:cs typeface="Gill Sans MT"/>
              </a:defRPr>
            </a:lvl3pPr>
            <a:lvl4pPr marL="1600200" indent="-228600">
              <a:buFont typeface="Courier New" pitchFamily="49" charset="0"/>
              <a:buChar char="o"/>
              <a:defRPr sz="1800" b="0" i="0">
                <a:solidFill>
                  <a:srgbClr val="FFFFFF"/>
                </a:solidFill>
                <a:latin typeface="Gill Sans MT"/>
                <a:cs typeface="Gill Sans MT"/>
              </a:defRPr>
            </a:lvl4pPr>
            <a:lvl5pPr>
              <a:defRPr sz="1800" b="0" i="0">
                <a:solidFill>
                  <a:srgbClr val="FFFFFF"/>
                </a:solidFill>
                <a:latin typeface="Gill Sans MT"/>
                <a:cs typeface="Gill Sans M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7705" y="623154"/>
            <a:ext cx="8549640" cy="397572"/>
          </a:xfrm>
        </p:spPr>
        <p:txBody>
          <a:bodyPr>
            <a:noAutofit/>
          </a:bodyPr>
          <a:lstStyle>
            <a:lvl1pPr marL="0" indent="0">
              <a:buNone/>
              <a:defRPr sz="2000" b="1" i="0">
                <a:solidFill>
                  <a:srgbClr val="FFFFFF"/>
                </a:solidFill>
                <a:latin typeface="Gill Sans"/>
                <a:cs typeface="Gill Sans"/>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Title Placeholder 1"/>
          <p:cNvSpPr>
            <a:spLocks noGrp="1"/>
          </p:cNvSpPr>
          <p:nvPr>
            <p:ph type="title"/>
          </p:nvPr>
        </p:nvSpPr>
        <p:spPr>
          <a:xfrm>
            <a:off x="297705" y="125776"/>
            <a:ext cx="8549640" cy="574448"/>
          </a:xfrm>
          <a:prstGeom prst="rect">
            <a:avLst/>
          </a:prstGeom>
        </p:spPr>
        <p:txBody>
          <a:bodyPr rtlCol="0">
            <a:noAutofit/>
          </a:bodyPr>
          <a:lstStyle>
            <a:lvl1pPr>
              <a:defRPr sz="3600" b="1" i="0">
                <a:solidFill>
                  <a:srgbClr val="FFFFFF"/>
                </a:solidFill>
                <a:latin typeface="Gill Sans MT"/>
                <a:cs typeface="Gill Sans MT"/>
              </a:defRPr>
            </a:lvl1pPr>
          </a:lstStyle>
          <a:p>
            <a:r>
              <a:rPr lang="en-US" dirty="0" smtClean="0"/>
              <a:t>Click to edit Master title style</a:t>
            </a:r>
            <a:endParaRPr lang="en-US" dirty="0"/>
          </a:p>
        </p:txBody>
      </p:sp>
      <p:sp>
        <p:nvSpPr>
          <p:cNvPr id="13"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solidFill>
                  <a:srgbClr val="FFFFFF"/>
                </a:solidFill>
                <a:latin typeface="Gill Sans MT"/>
                <a:cs typeface="Gill Sans MT"/>
              </a:defRPr>
            </a:lvl1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lvl1pPr algn="ctr">
              <a:defRPr sz="1100">
                <a:solidFill>
                  <a:srgbClr val="FFFFFF"/>
                </a:solidFill>
                <a:latin typeface="Arial" pitchFamily="34" charset="0"/>
                <a:cs typeface="Arial" pitchFamily="34" charset="0"/>
              </a:defRPr>
            </a:lvl1pPr>
          </a:lstStyle>
          <a:p>
            <a:pPr>
              <a:defRPr/>
            </a:pPr>
            <a:fld id="{125C90BA-BF6F-466E-A9F0-DC0B788FF34E}" type="slidenum">
              <a:rPr lang="en-US"/>
              <a:pPr>
                <a:defRPr/>
              </a:pPr>
              <a:t>‹#›</a:t>
            </a:fld>
            <a:endParaRPr lang="en-US" dirty="0"/>
          </a:p>
        </p:txBody>
      </p:sp>
    </p:spTree>
    <p:extLst>
      <p:ext uri="{BB962C8B-B14F-4D97-AF65-F5344CB8AC3E}">
        <p14:creationId xmlns:p14="http://schemas.microsoft.com/office/powerpoint/2010/main" val="2648358953"/>
      </p:ext>
    </p:extLst>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97724" y="1257300"/>
            <a:ext cx="4114800" cy="5029200"/>
          </a:xfrm>
        </p:spPr>
        <p:txBody>
          <a:bodyPr/>
          <a:lstStyle>
            <a:lvl1pPr marL="342900" indent="-342900">
              <a:buFont typeface="Wingdings" pitchFamily="2" charset="2"/>
              <a:buChar char="§"/>
              <a:defRPr sz="2800" b="0" i="0">
                <a:solidFill>
                  <a:srgbClr val="FFFFFF"/>
                </a:solidFill>
                <a:latin typeface="Gill Sans MT"/>
                <a:cs typeface="Gill Sans MT"/>
              </a:defRPr>
            </a:lvl1pPr>
            <a:lvl2pPr>
              <a:defRPr sz="2400" b="0" i="0">
                <a:solidFill>
                  <a:srgbClr val="FFFFFF"/>
                </a:solidFill>
                <a:latin typeface="Gill Sans MT"/>
                <a:cs typeface="Gill Sans MT"/>
              </a:defRPr>
            </a:lvl2pPr>
            <a:lvl3pPr>
              <a:defRPr sz="2000" b="0" i="0">
                <a:solidFill>
                  <a:srgbClr val="FFFFFF"/>
                </a:solidFill>
                <a:latin typeface="Gill Sans MT"/>
                <a:cs typeface="Gill Sans MT"/>
              </a:defRPr>
            </a:lvl3pPr>
            <a:lvl4pPr marL="1600200" indent="-228600">
              <a:buFont typeface="Courier New" pitchFamily="49" charset="0"/>
              <a:buChar char="o"/>
              <a:defRPr sz="1800" b="0" i="0">
                <a:solidFill>
                  <a:srgbClr val="FFFFFF"/>
                </a:solidFill>
                <a:latin typeface="Gill Sans MT"/>
                <a:cs typeface="Gill Sans MT"/>
              </a:defRPr>
            </a:lvl4pPr>
            <a:lvl5pPr>
              <a:defRPr sz="1800" b="0" i="0">
                <a:solidFill>
                  <a:srgbClr val="FFFFFF"/>
                </a:solidFill>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31476" y="1257300"/>
            <a:ext cx="4114800" cy="5029200"/>
          </a:xfrm>
        </p:spPr>
        <p:txBody>
          <a:bodyPr/>
          <a:lstStyle>
            <a:lvl1pPr marL="342900" indent="-342900">
              <a:buFont typeface="Wingdings" pitchFamily="2" charset="2"/>
              <a:buChar char="§"/>
              <a:defRPr sz="2800" b="0" i="0">
                <a:solidFill>
                  <a:srgbClr val="FFFFFF"/>
                </a:solidFill>
                <a:latin typeface="Gill Sans MT"/>
                <a:cs typeface="Gill Sans MT"/>
              </a:defRPr>
            </a:lvl1pPr>
            <a:lvl2pPr>
              <a:defRPr sz="2400" b="0" i="0">
                <a:solidFill>
                  <a:srgbClr val="FFFFFF"/>
                </a:solidFill>
                <a:latin typeface="Gill Sans MT"/>
                <a:cs typeface="Gill Sans MT"/>
              </a:defRPr>
            </a:lvl2pPr>
            <a:lvl3pPr>
              <a:defRPr sz="2000" b="0" i="0">
                <a:solidFill>
                  <a:srgbClr val="FFFFFF"/>
                </a:solidFill>
                <a:latin typeface="Gill Sans MT"/>
                <a:cs typeface="Gill Sans MT"/>
              </a:defRPr>
            </a:lvl3pPr>
            <a:lvl4pPr marL="1600200" indent="-228600">
              <a:buFont typeface="Courier New" pitchFamily="49" charset="0"/>
              <a:buChar char="o"/>
              <a:defRPr sz="1800" b="0" i="0">
                <a:solidFill>
                  <a:srgbClr val="FFFFFF"/>
                </a:solidFill>
                <a:latin typeface="Gill Sans MT"/>
                <a:cs typeface="Gill Sans MT"/>
              </a:defRPr>
            </a:lvl4pPr>
            <a:lvl5pPr>
              <a:defRPr sz="1800" b="0" i="0">
                <a:solidFill>
                  <a:srgbClr val="FFFFFF"/>
                </a:solidFill>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solidFill>
                  <a:srgbClr val="FFFFFF"/>
                </a:solidFill>
                <a:latin typeface="Gill Sans MT"/>
                <a:cs typeface="Gill Sans MT"/>
              </a:defRPr>
            </a:lvl1pPr>
          </a:lstStyle>
          <a:p>
            <a:pPr lvl="0"/>
            <a:r>
              <a:rPr lang="en-US" smtClean="0"/>
              <a:t>Click to edit Master text styles</a:t>
            </a:r>
          </a:p>
        </p:txBody>
      </p:sp>
      <p:sp>
        <p:nvSpPr>
          <p:cNvPr id="8" name="Content Placeholder 3"/>
          <p:cNvSpPr>
            <a:spLocks noGrp="1"/>
          </p:cNvSpPr>
          <p:nvPr>
            <p:ph sz="half" idx="11"/>
          </p:nvPr>
        </p:nvSpPr>
        <p:spPr>
          <a:xfrm>
            <a:off x="297705" y="623154"/>
            <a:ext cx="8549640" cy="397572"/>
          </a:xfrm>
        </p:spPr>
        <p:txBody>
          <a:bodyPr>
            <a:noAutofit/>
          </a:bodyPr>
          <a:lstStyle>
            <a:lvl1pPr marL="0" indent="0">
              <a:buNone/>
              <a:defRPr sz="2000" b="1" i="0">
                <a:solidFill>
                  <a:srgbClr val="FFFFFF"/>
                </a:solidFill>
                <a:latin typeface="Gill Sans"/>
                <a:cs typeface="Gill Sans"/>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Title Placeholder 1"/>
          <p:cNvSpPr>
            <a:spLocks noGrp="1"/>
          </p:cNvSpPr>
          <p:nvPr>
            <p:ph type="title"/>
          </p:nvPr>
        </p:nvSpPr>
        <p:spPr>
          <a:xfrm>
            <a:off x="297705" y="125776"/>
            <a:ext cx="8549640" cy="574448"/>
          </a:xfrm>
          <a:prstGeom prst="rect">
            <a:avLst/>
          </a:prstGeom>
        </p:spPr>
        <p:txBody>
          <a:bodyPr rtlCol="0">
            <a:noAutofit/>
          </a:bodyPr>
          <a:lstStyle>
            <a:lvl1pPr>
              <a:defRPr sz="3600" b="1" i="0">
                <a:solidFill>
                  <a:srgbClr val="FFFFFF"/>
                </a:solidFill>
                <a:latin typeface="Gill Sans MT"/>
                <a:cs typeface="Gill Sans MT"/>
              </a:defRPr>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p:txBody>
          <a:bodyPr/>
          <a:lstStyle>
            <a:lvl1pPr algn="ctr">
              <a:defRPr sz="1100">
                <a:solidFill>
                  <a:srgbClr val="FFFFFF"/>
                </a:solidFill>
                <a:latin typeface="Arial" pitchFamily="34" charset="0"/>
                <a:cs typeface="Arial" pitchFamily="34" charset="0"/>
              </a:defRPr>
            </a:lvl1pPr>
          </a:lstStyle>
          <a:p>
            <a:pPr>
              <a:defRPr/>
            </a:pPr>
            <a:fld id="{FA191259-CFE0-473F-AA7D-3CDC953FF026}" type="slidenum">
              <a:rPr lang="en-US"/>
              <a:pPr>
                <a:defRPr/>
              </a:pPr>
              <a:t>‹#›</a:t>
            </a:fld>
            <a:endParaRPr lang="en-US" dirty="0"/>
          </a:p>
        </p:txBody>
      </p:sp>
    </p:spTree>
    <p:extLst>
      <p:ext uri="{BB962C8B-B14F-4D97-AF65-F5344CB8AC3E}">
        <p14:creationId xmlns:p14="http://schemas.microsoft.com/office/powerpoint/2010/main" val="2319982257"/>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6623F9-1441-40FB-934B-8CB7B3B124C4}" type="datetimeFigureOut">
              <a:rPr lang="en-US" smtClean="0"/>
              <a:t>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1EC4E9-21F7-4C81-B3AF-D1F2F86821CE}" type="slidenum">
              <a:rPr lang="en-US" smtClean="0"/>
              <a:t>‹#›</a:t>
            </a:fld>
            <a:endParaRPr lang="en-US"/>
          </a:p>
        </p:txBody>
      </p:sp>
    </p:spTree>
    <p:extLst>
      <p:ext uri="{BB962C8B-B14F-4D97-AF65-F5344CB8AC3E}">
        <p14:creationId xmlns:p14="http://schemas.microsoft.com/office/powerpoint/2010/main" val="15937506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ontent and Lower Captio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97180" y="1257298"/>
            <a:ext cx="8549640" cy="4114800"/>
          </a:xfrm>
        </p:spPr>
        <p:txBody>
          <a:bodyPr/>
          <a:lstStyle>
            <a:lvl1pPr marL="342900" indent="-342900">
              <a:buFont typeface="Wingdings" pitchFamily="2" charset="2"/>
              <a:buChar char="§"/>
              <a:defRPr sz="2800" b="0" i="0">
                <a:solidFill>
                  <a:srgbClr val="FFFFFF"/>
                </a:solidFill>
                <a:latin typeface="Gill Sans MT"/>
                <a:cs typeface="Gill Sans MT"/>
              </a:defRPr>
            </a:lvl1pPr>
            <a:lvl2pPr>
              <a:defRPr sz="2400" b="0" i="0">
                <a:solidFill>
                  <a:srgbClr val="FFFFFF"/>
                </a:solidFill>
                <a:latin typeface="Gill Sans MT"/>
                <a:cs typeface="Gill Sans MT"/>
              </a:defRPr>
            </a:lvl2pPr>
            <a:lvl3pPr>
              <a:defRPr sz="2000" b="0" i="0">
                <a:solidFill>
                  <a:srgbClr val="FFFFFF"/>
                </a:solidFill>
                <a:latin typeface="Gill Sans MT"/>
                <a:cs typeface="Gill Sans MT"/>
              </a:defRPr>
            </a:lvl3pPr>
            <a:lvl4pPr marL="1600200" indent="-228600">
              <a:buFont typeface="Courier New" pitchFamily="49" charset="0"/>
              <a:buChar char="o"/>
              <a:defRPr sz="1800" b="0" i="0">
                <a:solidFill>
                  <a:srgbClr val="FFFFFF"/>
                </a:solidFill>
                <a:latin typeface="Gill Sans MT"/>
                <a:cs typeface="Gill Sans MT"/>
              </a:defRPr>
            </a:lvl4pPr>
            <a:lvl5pPr>
              <a:defRPr sz="1800" b="0" i="0">
                <a:solidFill>
                  <a:srgbClr val="FFFFFF"/>
                </a:solidFill>
                <a:latin typeface="Gill Sans MT"/>
                <a:cs typeface="Gill Sans M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7180" y="5565237"/>
            <a:ext cx="8549640" cy="640080"/>
          </a:xfrm>
        </p:spPr>
        <p:txBody>
          <a:bodyPr>
            <a:normAutofit/>
          </a:bodyPr>
          <a:lstStyle>
            <a:lvl1pPr marL="0" indent="0">
              <a:buNone/>
              <a:defRPr sz="2400" b="0" i="0">
                <a:solidFill>
                  <a:srgbClr val="FFFFFF"/>
                </a:solidFill>
                <a:latin typeface="Gill Sans MT"/>
                <a:cs typeface="Gill Sans MT"/>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3"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a:solidFill>
                  <a:srgbClr val="FFFFFF"/>
                </a:solidFill>
                <a:latin typeface="Gill Sans MT" pitchFamily="34" charset="0"/>
                <a:cs typeface="Arial" pitchFamily="34" charset="0"/>
              </a:defRPr>
            </a:lvl1pPr>
          </a:lstStyle>
          <a:p>
            <a:pPr lvl="0"/>
            <a:r>
              <a:rPr lang="en-US" smtClean="0"/>
              <a:t>Click to edit Master text styles</a:t>
            </a:r>
          </a:p>
        </p:txBody>
      </p:sp>
      <p:sp>
        <p:nvSpPr>
          <p:cNvPr id="8" name="Content Placeholder 3"/>
          <p:cNvSpPr>
            <a:spLocks noGrp="1"/>
          </p:cNvSpPr>
          <p:nvPr>
            <p:ph sz="half" idx="11"/>
          </p:nvPr>
        </p:nvSpPr>
        <p:spPr>
          <a:xfrm>
            <a:off x="297705" y="623154"/>
            <a:ext cx="8549640" cy="397572"/>
          </a:xfrm>
        </p:spPr>
        <p:txBody>
          <a:bodyPr>
            <a:noAutofit/>
          </a:bodyPr>
          <a:lstStyle>
            <a:lvl1pPr marL="0" indent="0">
              <a:buNone/>
              <a:defRPr sz="2000" b="1" i="0">
                <a:solidFill>
                  <a:srgbClr val="FFFFFF"/>
                </a:solidFill>
                <a:latin typeface="Gill Sans"/>
                <a:cs typeface="Gill Sans"/>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Title Placeholder 1"/>
          <p:cNvSpPr>
            <a:spLocks noGrp="1"/>
          </p:cNvSpPr>
          <p:nvPr>
            <p:ph type="title"/>
          </p:nvPr>
        </p:nvSpPr>
        <p:spPr>
          <a:xfrm>
            <a:off x="297705" y="125776"/>
            <a:ext cx="8549640" cy="574448"/>
          </a:xfrm>
          <a:prstGeom prst="rect">
            <a:avLst/>
          </a:prstGeom>
        </p:spPr>
        <p:txBody>
          <a:bodyPr rtlCol="0">
            <a:noAutofit/>
          </a:bodyPr>
          <a:lstStyle>
            <a:lvl1pPr>
              <a:defRPr sz="3600" b="1" i="0">
                <a:solidFill>
                  <a:srgbClr val="FFFFFF"/>
                </a:solidFill>
                <a:latin typeface="Gill Sans MT"/>
                <a:cs typeface="Gill Sans MT"/>
              </a:defRPr>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p:txBody>
          <a:bodyPr/>
          <a:lstStyle>
            <a:lvl1pPr algn="ctr">
              <a:defRPr sz="1100">
                <a:solidFill>
                  <a:srgbClr val="FFFFFF"/>
                </a:solidFill>
                <a:latin typeface="Arial" pitchFamily="34" charset="0"/>
                <a:cs typeface="Arial" pitchFamily="34" charset="0"/>
              </a:defRPr>
            </a:lvl1pPr>
          </a:lstStyle>
          <a:p>
            <a:pPr>
              <a:defRPr/>
            </a:pPr>
            <a:fld id="{49EFC9C2-51E5-453E-BE4B-594900549BF5}" type="slidenum">
              <a:rPr lang="en-US"/>
              <a:pPr>
                <a:defRPr/>
              </a:pPr>
              <a:t>‹#›</a:t>
            </a:fld>
            <a:endParaRPr lang="en-US" dirty="0"/>
          </a:p>
        </p:txBody>
      </p:sp>
    </p:spTree>
    <p:extLst>
      <p:ext uri="{BB962C8B-B14F-4D97-AF65-F5344CB8AC3E}">
        <p14:creationId xmlns:p14="http://schemas.microsoft.com/office/powerpoint/2010/main" val="1221521649"/>
      </p:ext>
    </p:extLst>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Content and Upper Captio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97705" y="2049519"/>
            <a:ext cx="8549640" cy="4114800"/>
          </a:xfrm>
        </p:spPr>
        <p:txBody>
          <a:bodyPr/>
          <a:lstStyle>
            <a:lvl1pPr marL="342900" indent="-342900">
              <a:buFont typeface="Wingdings" pitchFamily="2" charset="2"/>
              <a:buChar char="§"/>
              <a:defRPr sz="2800" b="0" i="0">
                <a:solidFill>
                  <a:srgbClr val="FFFFFF"/>
                </a:solidFill>
                <a:latin typeface="Gill Sans MT"/>
                <a:cs typeface="Gill Sans MT"/>
              </a:defRPr>
            </a:lvl1pPr>
            <a:lvl2pPr>
              <a:defRPr sz="2400" b="0" i="0">
                <a:solidFill>
                  <a:srgbClr val="FFFFFF"/>
                </a:solidFill>
                <a:latin typeface="Gill Sans MT"/>
                <a:cs typeface="Gill Sans MT"/>
              </a:defRPr>
            </a:lvl2pPr>
            <a:lvl3pPr>
              <a:defRPr sz="2000" b="0" i="0">
                <a:solidFill>
                  <a:srgbClr val="FFFFFF"/>
                </a:solidFill>
                <a:latin typeface="Gill Sans MT"/>
                <a:cs typeface="Gill Sans MT"/>
              </a:defRPr>
            </a:lvl3pPr>
            <a:lvl4pPr marL="1600200" indent="-228600">
              <a:buFont typeface="Courier New" pitchFamily="49" charset="0"/>
              <a:buChar char="o"/>
              <a:defRPr sz="1800" b="0" i="0">
                <a:solidFill>
                  <a:srgbClr val="FFFFFF"/>
                </a:solidFill>
                <a:latin typeface="Gill Sans MT"/>
                <a:cs typeface="Gill Sans MT"/>
              </a:defRPr>
            </a:lvl4pPr>
            <a:lvl5pPr>
              <a:defRPr sz="1800" b="0" i="0">
                <a:solidFill>
                  <a:srgbClr val="FFFFFF"/>
                </a:solidFill>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297705" y="1261134"/>
            <a:ext cx="8549640" cy="640080"/>
          </a:xfrm>
        </p:spPr>
        <p:txBody>
          <a:bodyPr>
            <a:normAutofit/>
          </a:bodyPr>
          <a:lstStyle>
            <a:lvl1pPr marL="0" indent="0">
              <a:buNone/>
              <a:defRPr sz="2400" b="0" i="0">
                <a:solidFill>
                  <a:srgbClr val="FFFFFF"/>
                </a:solidFill>
                <a:latin typeface="Gill Sans"/>
                <a:cs typeface="Gill Sans"/>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3"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solidFill>
                  <a:srgbClr val="FFFFFF"/>
                </a:solidFill>
                <a:latin typeface="Gill Sans MT"/>
                <a:cs typeface="Gill Sans MT"/>
              </a:defRPr>
            </a:lvl1pPr>
          </a:lstStyle>
          <a:p>
            <a:pPr lvl="0"/>
            <a:r>
              <a:rPr lang="en-US" smtClean="0"/>
              <a:t>Click to edit Master text styles</a:t>
            </a:r>
          </a:p>
        </p:txBody>
      </p:sp>
      <p:sp>
        <p:nvSpPr>
          <p:cNvPr id="8" name="Content Placeholder 3"/>
          <p:cNvSpPr>
            <a:spLocks noGrp="1"/>
          </p:cNvSpPr>
          <p:nvPr>
            <p:ph sz="half" idx="11"/>
          </p:nvPr>
        </p:nvSpPr>
        <p:spPr>
          <a:xfrm>
            <a:off x="297705" y="623154"/>
            <a:ext cx="8549640" cy="397572"/>
          </a:xfrm>
        </p:spPr>
        <p:txBody>
          <a:bodyPr>
            <a:noAutofit/>
          </a:bodyPr>
          <a:lstStyle>
            <a:lvl1pPr marL="0" indent="0">
              <a:buNone/>
              <a:defRPr sz="2000" b="1" i="0">
                <a:solidFill>
                  <a:srgbClr val="FFFFFF"/>
                </a:solidFill>
                <a:latin typeface="Gill Sans"/>
                <a:cs typeface="Gill Sans"/>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Title Placeholder 1"/>
          <p:cNvSpPr>
            <a:spLocks noGrp="1"/>
          </p:cNvSpPr>
          <p:nvPr>
            <p:ph type="title"/>
          </p:nvPr>
        </p:nvSpPr>
        <p:spPr>
          <a:xfrm>
            <a:off x="297705" y="125776"/>
            <a:ext cx="8549640" cy="574448"/>
          </a:xfrm>
          <a:prstGeom prst="rect">
            <a:avLst/>
          </a:prstGeom>
        </p:spPr>
        <p:txBody>
          <a:bodyPr rtlCol="0">
            <a:noAutofit/>
          </a:bodyPr>
          <a:lstStyle>
            <a:lvl1pPr>
              <a:defRPr sz="3600" b="1" i="0">
                <a:solidFill>
                  <a:srgbClr val="FFFFFF"/>
                </a:solidFill>
                <a:latin typeface="Gill Sans MT"/>
                <a:cs typeface="Gill Sans MT"/>
              </a:defRPr>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p:txBody>
          <a:bodyPr/>
          <a:lstStyle>
            <a:lvl1pPr algn="ctr">
              <a:defRPr sz="1100">
                <a:solidFill>
                  <a:srgbClr val="FFFFFF"/>
                </a:solidFill>
                <a:latin typeface="Arial" pitchFamily="34" charset="0"/>
                <a:cs typeface="Arial" pitchFamily="34" charset="0"/>
              </a:defRPr>
            </a:lvl1pPr>
          </a:lstStyle>
          <a:p>
            <a:pPr>
              <a:defRPr/>
            </a:pPr>
            <a:fld id="{58DF3423-5D00-47EF-AFEF-563D1FD25980}" type="slidenum">
              <a:rPr lang="en-US"/>
              <a:pPr>
                <a:defRPr/>
              </a:pPr>
              <a:t>‹#›</a:t>
            </a:fld>
            <a:endParaRPr lang="en-US" dirty="0"/>
          </a:p>
        </p:txBody>
      </p:sp>
    </p:spTree>
    <p:extLst>
      <p:ext uri="{BB962C8B-B14F-4D97-AF65-F5344CB8AC3E}">
        <p14:creationId xmlns:p14="http://schemas.microsoft.com/office/powerpoint/2010/main" val="950629266"/>
      </p:ext>
    </p:extLst>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0"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solidFill>
                  <a:srgbClr val="FFFFFF"/>
                </a:solidFill>
                <a:latin typeface="Gill Sans MT"/>
                <a:cs typeface="Gill Sans MT"/>
              </a:defRPr>
            </a:lvl1pPr>
          </a:lstStyle>
          <a:p>
            <a:pPr lvl="0"/>
            <a:r>
              <a:rPr lang="en-US" smtClean="0"/>
              <a:t>Click to edit Master text styles</a:t>
            </a:r>
          </a:p>
        </p:txBody>
      </p:sp>
      <p:sp>
        <p:nvSpPr>
          <p:cNvPr id="6" name="Content Placeholder 3"/>
          <p:cNvSpPr>
            <a:spLocks noGrp="1"/>
          </p:cNvSpPr>
          <p:nvPr>
            <p:ph sz="half" idx="11"/>
          </p:nvPr>
        </p:nvSpPr>
        <p:spPr>
          <a:xfrm>
            <a:off x="297705" y="623154"/>
            <a:ext cx="8549640" cy="397572"/>
          </a:xfrm>
        </p:spPr>
        <p:txBody>
          <a:bodyPr>
            <a:noAutofit/>
          </a:bodyPr>
          <a:lstStyle>
            <a:lvl1pPr marL="0" indent="0">
              <a:buNone/>
              <a:defRPr sz="2000" b="1" i="0">
                <a:solidFill>
                  <a:srgbClr val="FFFFFF"/>
                </a:solidFill>
                <a:latin typeface="Gill Sans"/>
                <a:cs typeface="Gill Sans"/>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8" name="Title Placeholder 1"/>
          <p:cNvSpPr>
            <a:spLocks noGrp="1"/>
          </p:cNvSpPr>
          <p:nvPr>
            <p:ph type="title"/>
          </p:nvPr>
        </p:nvSpPr>
        <p:spPr>
          <a:xfrm>
            <a:off x="297705" y="125776"/>
            <a:ext cx="8549640" cy="574448"/>
          </a:xfrm>
          <a:prstGeom prst="rect">
            <a:avLst/>
          </a:prstGeom>
        </p:spPr>
        <p:txBody>
          <a:bodyPr rtlCol="0">
            <a:noAutofit/>
          </a:bodyPr>
          <a:lstStyle>
            <a:lvl1pPr>
              <a:defRPr sz="3600" b="1" i="0">
                <a:solidFill>
                  <a:srgbClr val="FFFFFF"/>
                </a:solidFill>
                <a:latin typeface="Gill Sans MT"/>
                <a:cs typeface="Gill Sans MT"/>
              </a:defRPr>
            </a:lvl1pPr>
          </a:lstStyle>
          <a:p>
            <a:r>
              <a:rPr lang="en-US" dirty="0" smtClean="0"/>
              <a:t>Click to edit Master title style</a:t>
            </a:r>
            <a:endParaRPr lang="en-US" dirty="0"/>
          </a:p>
        </p:txBody>
      </p:sp>
      <p:sp>
        <p:nvSpPr>
          <p:cNvPr id="5" name="Slide Number Placeholder 5"/>
          <p:cNvSpPr>
            <a:spLocks noGrp="1"/>
          </p:cNvSpPr>
          <p:nvPr>
            <p:ph type="sldNum" sz="quarter" idx="12"/>
          </p:nvPr>
        </p:nvSpPr>
        <p:spPr/>
        <p:txBody>
          <a:bodyPr/>
          <a:lstStyle>
            <a:lvl1pPr algn="ctr">
              <a:defRPr sz="1100">
                <a:solidFill>
                  <a:srgbClr val="FFFFFF"/>
                </a:solidFill>
                <a:latin typeface="Arial" pitchFamily="34" charset="0"/>
                <a:cs typeface="Arial" pitchFamily="34" charset="0"/>
              </a:defRPr>
            </a:lvl1pPr>
          </a:lstStyle>
          <a:p>
            <a:pPr>
              <a:defRPr/>
            </a:pPr>
            <a:fld id="{4C4C1A46-0FCF-432D-8DB6-7C1B7B65BF7E}" type="slidenum">
              <a:rPr lang="en-US"/>
              <a:pPr>
                <a:defRPr/>
              </a:pPr>
              <a:t>‹#›</a:t>
            </a:fld>
            <a:endParaRPr lang="en-US" dirty="0"/>
          </a:p>
        </p:txBody>
      </p:sp>
    </p:spTree>
    <p:extLst>
      <p:ext uri="{BB962C8B-B14F-4D97-AF65-F5344CB8AC3E}">
        <p14:creationId xmlns:p14="http://schemas.microsoft.com/office/powerpoint/2010/main" val="691779127"/>
      </p:ext>
    </p:extLst>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Content and Upper Caption">
    <p:spTree>
      <p:nvGrpSpPr>
        <p:cNvPr id="1" name=""/>
        <p:cNvGrpSpPr/>
        <p:nvPr/>
      </p:nvGrpSpPr>
      <p:grpSpPr>
        <a:xfrm>
          <a:off x="0" y="0"/>
          <a:ext cx="0" cy="0"/>
          <a:chOff x="0" y="0"/>
          <a:chExt cx="0" cy="0"/>
        </a:xfrm>
      </p:grpSpPr>
      <p:sp>
        <p:nvSpPr>
          <p:cNvPr id="8" name="Content Placeholder 2"/>
          <p:cNvSpPr>
            <a:spLocks noGrp="1"/>
          </p:cNvSpPr>
          <p:nvPr>
            <p:ph sz="half" idx="11"/>
          </p:nvPr>
        </p:nvSpPr>
        <p:spPr>
          <a:xfrm>
            <a:off x="297180" y="1246667"/>
            <a:ext cx="8549640" cy="5029200"/>
          </a:xfrm>
        </p:spPr>
        <p:txBody>
          <a:bodyPr/>
          <a:lstStyle>
            <a:lvl1pPr marL="342900" indent="-342900">
              <a:buFont typeface="Wingdings" pitchFamily="2" charset="2"/>
              <a:buChar char="§"/>
              <a:defRPr sz="2800" b="0" i="0">
                <a:solidFill>
                  <a:srgbClr val="FFFFFF"/>
                </a:solidFill>
                <a:latin typeface="Gill Sans MT"/>
                <a:cs typeface="Gill Sans MT"/>
              </a:defRPr>
            </a:lvl1pPr>
            <a:lvl2pPr>
              <a:defRPr sz="2400" b="0" i="0">
                <a:solidFill>
                  <a:srgbClr val="FFFFFF"/>
                </a:solidFill>
                <a:latin typeface="Gill Sans MT"/>
                <a:cs typeface="Gill Sans MT"/>
              </a:defRPr>
            </a:lvl2pPr>
            <a:lvl3pPr>
              <a:defRPr sz="2000" b="0" i="0">
                <a:solidFill>
                  <a:srgbClr val="FFFFFF"/>
                </a:solidFill>
                <a:latin typeface="Gill Sans MT"/>
                <a:cs typeface="Gill Sans MT"/>
              </a:defRPr>
            </a:lvl3pPr>
            <a:lvl4pPr marL="1600200" indent="-228600">
              <a:buFont typeface="Courier New" pitchFamily="49" charset="0"/>
              <a:buChar char="o"/>
              <a:defRPr sz="1800" b="0" i="0">
                <a:solidFill>
                  <a:srgbClr val="FFFFFF"/>
                </a:solidFill>
                <a:latin typeface="Gill Sans MT"/>
                <a:cs typeface="Gill Sans MT"/>
              </a:defRPr>
            </a:lvl4pPr>
            <a:lvl5pPr>
              <a:defRPr sz="1800" b="0" i="0">
                <a:solidFill>
                  <a:srgbClr val="FFFFFF"/>
                </a:solidFill>
                <a:latin typeface="Gill Sans MT"/>
                <a:cs typeface="Gill Sans M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7705" y="91504"/>
            <a:ext cx="8549640" cy="397572"/>
          </a:xfrm>
        </p:spPr>
        <p:txBody>
          <a:bodyPr>
            <a:noAutofit/>
          </a:bodyPr>
          <a:lstStyle>
            <a:lvl1pPr marL="0" indent="0">
              <a:buNone/>
              <a:defRPr sz="2000" b="1" i="0">
                <a:solidFill>
                  <a:srgbClr val="FFFFFF"/>
                </a:solidFill>
                <a:latin typeface="Gill Sans"/>
                <a:cs typeface="Gill Sans"/>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Title Placeholder 1"/>
          <p:cNvSpPr>
            <a:spLocks noGrp="1"/>
          </p:cNvSpPr>
          <p:nvPr>
            <p:ph type="title"/>
          </p:nvPr>
        </p:nvSpPr>
        <p:spPr>
          <a:xfrm>
            <a:off x="297705" y="402234"/>
            <a:ext cx="8549640" cy="574448"/>
          </a:xfrm>
          <a:prstGeom prst="rect">
            <a:avLst/>
          </a:prstGeom>
        </p:spPr>
        <p:txBody>
          <a:bodyPr rtlCol="0">
            <a:noAutofit/>
          </a:bodyPr>
          <a:lstStyle>
            <a:lvl1pPr>
              <a:defRPr sz="3600" b="1" i="0">
                <a:solidFill>
                  <a:srgbClr val="FFFFFF"/>
                </a:solidFill>
                <a:latin typeface="Gill Sans MT"/>
                <a:cs typeface="Gill Sans MT"/>
              </a:defRPr>
            </a:lvl1pPr>
          </a:lstStyle>
          <a:p>
            <a:r>
              <a:rPr lang="en-US" dirty="0" smtClean="0"/>
              <a:t>Click to edit Master title style</a:t>
            </a:r>
            <a:endParaRPr lang="en-US" dirty="0"/>
          </a:p>
        </p:txBody>
      </p:sp>
      <p:sp>
        <p:nvSpPr>
          <p:cNvPr id="13"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solidFill>
                  <a:srgbClr val="FFFFFF"/>
                </a:solidFill>
                <a:latin typeface="Gill Sans MT"/>
                <a:cs typeface="Gill Sans MT"/>
              </a:defRPr>
            </a:lvl1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lvl1pPr algn="ctr">
              <a:defRPr sz="1100">
                <a:solidFill>
                  <a:srgbClr val="FFFFFF"/>
                </a:solidFill>
                <a:latin typeface="Arial" pitchFamily="34" charset="0"/>
                <a:cs typeface="Arial" pitchFamily="34" charset="0"/>
              </a:defRPr>
            </a:lvl1pPr>
          </a:lstStyle>
          <a:p>
            <a:pPr>
              <a:defRPr/>
            </a:pPr>
            <a:fld id="{F060A85E-6DE2-4E25-978A-3D8F2D1B9CB7}" type="slidenum">
              <a:rPr lang="en-US"/>
              <a:pPr>
                <a:defRPr/>
              </a:pPr>
              <a:t>‹#›</a:t>
            </a:fld>
            <a:endParaRPr lang="en-US" dirty="0"/>
          </a:p>
        </p:txBody>
      </p:sp>
    </p:spTree>
    <p:extLst>
      <p:ext uri="{BB962C8B-B14F-4D97-AF65-F5344CB8AC3E}">
        <p14:creationId xmlns:p14="http://schemas.microsoft.com/office/powerpoint/2010/main" val="1958189111"/>
      </p:ext>
    </p:extLst>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97724" y="1257300"/>
            <a:ext cx="4114800" cy="5029200"/>
          </a:xfrm>
        </p:spPr>
        <p:txBody>
          <a:bodyPr/>
          <a:lstStyle>
            <a:lvl1pPr marL="342900" indent="-342900">
              <a:buFont typeface="Wingdings" pitchFamily="2" charset="2"/>
              <a:buChar char="§"/>
              <a:defRPr sz="2800" b="0" i="0">
                <a:solidFill>
                  <a:srgbClr val="FFFFFF"/>
                </a:solidFill>
                <a:latin typeface="Gill Sans MT"/>
                <a:cs typeface="Gill Sans MT"/>
              </a:defRPr>
            </a:lvl1pPr>
            <a:lvl2pPr>
              <a:defRPr sz="2400" b="0" i="0">
                <a:solidFill>
                  <a:srgbClr val="FFFFFF"/>
                </a:solidFill>
                <a:latin typeface="Gill Sans MT"/>
                <a:cs typeface="Gill Sans MT"/>
              </a:defRPr>
            </a:lvl2pPr>
            <a:lvl3pPr>
              <a:defRPr sz="2000" b="0" i="0">
                <a:solidFill>
                  <a:srgbClr val="FFFFFF"/>
                </a:solidFill>
                <a:latin typeface="Gill Sans MT"/>
                <a:cs typeface="Gill Sans MT"/>
              </a:defRPr>
            </a:lvl3pPr>
            <a:lvl4pPr marL="1600200" indent="-228600">
              <a:buFont typeface="Courier New" pitchFamily="49" charset="0"/>
              <a:buChar char="o"/>
              <a:defRPr sz="1800" b="0" i="0">
                <a:solidFill>
                  <a:srgbClr val="FFFFFF"/>
                </a:solidFill>
                <a:latin typeface="Gill Sans MT"/>
                <a:cs typeface="Gill Sans MT"/>
              </a:defRPr>
            </a:lvl4pPr>
            <a:lvl5pPr>
              <a:defRPr sz="1800" b="0" i="0">
                <a:solidFill>
                  <a:srgbClr val="FFFFFF"/>
                </a:solidFill>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31476" y="1257300"/>
            <a:ext cx="4114800" cy="5029200"/>
          </a:xfrm>
        </p:spPr>
        <p:txBody>
          <a:bodyPr/>
          <a:lstStyle>
            <a:lvl1pPr marL="342900" indent="-342900">
              <a:buFont typeface="Wingdings" pitchFamily="2" charset="2"/>
              <a:buChar char="§"/>
              <a:defRPr sz="2800" b="0" i="0">
                <a:solidFill>
                  <a:srgbClr val="FFFFFF"/>
                </a:solidFill>
                <a:latin typeface="Gill Sans MT"/>
                <a:cs typeface="Gill Sans MT"/>
              </a:defRPr>
            </a:lvl1pPr>
            <a:lvl2pPr>
              <a:defRPr sz="2400" b="0" i="0">
                <a:solidFill>
                  <a:srgbClr val="FFFFFF"/>
                </a:solidFill>
                <a:latin typeface="Gill Sans MT"/>
                <a:cs typeface="Gill Sans MT"/>
              </a:defRPr>
            </a:lvl2pPr>
            <a:lvl3pPr>
              <a:defRPr sz="2000" b="0" i="0">
                <a:solidFill>
                  <a:srgbClr val="FFFFFF"/>
                </a:solidFill>
                <a:latin typeface="Gill Sans MT"/>
                <a:cs typeface="Gill Sans MT"/>
              </a:defRPr>
            </a:lvl3pPr>
            <a:lvl4pPr marL="1600200" indent="-228600">
              <a:buFont typeface="Courier New" pitchFamily="49" charset="0"/>
              <a:buChar char="o"/>
              <a:defRPr sz="1800" b="0" i="0">
                <a:solidFill>
                  <a:srgbClr val="FFFFFF"/>
                </a:solidFill>
                <a:latin typeface="Gill Sans MT"/>
                <a:cs typeface="Gill Sans MT"/>
              </a:defRPr>
            </a:lvl4pPr>
            <a:lvl5pPr>
              <a:defRPr sz="1800" b="0" i="0">
                <a:solidFill>
                  <a:srgbClr val="FFFFFF"/>
                </a:solidFill>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solidFill>
                  <a:srgbClr val="FFFFFF"/>
                </a:solidFill>
                <a:latin typeface="Gill Sans MT"/>
                <a:cs typeface="Gill Sans MT"/>
              </a:defRPr>
            </a:lvl1pPr>
          </a:lstStyle>
          <a:p>
            <a:pPr lvl="0"/>
            <a:r>
              <a:rPr lang="en-US" smtClean="0"/>
              <a:t>Click to edit Master text styles</a:t>
            </a:r>
          </a:p>
        </p:txBody>
      </p:sp>
      <p:sp>
        <p:nvSpPr>
          <p:cNvPr id="8" name="Content Placeholder 3"/>
          <p:cNvSpPr>
            <a:spLocks noGrp="1"/>
          </p:cNvSpPr>
          <p:nvPr>
            <p:ph sz="half" idx="11"/>
          </p:nvPr>
        </p:nvSpPr>
        <p:spPr>
          <a:xfrm>
            <a:off x="297705" y="91504"/>
            <a:ext cx="8549640" cy="397572"/>
          </a:xfrm>
        </p:spPr>
        <p:txBody>
          <a:bodyPr>
            <a:noAutofit/>
          </a:bodyPr>
          <a:lstStyle>
            <a:lvl1pPr marL="0" indent="0">
              <a:buNone/>
              <a:defRPr sz="2000" b="1" i="0">
                <a:solidFill>
                  <a:srgbClr val="FFFFFF"/>
                </a:solidFill>
                <a:latin typeface="Gill Sans"/>
                <a:cs typeface="Gill Sans"/>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Title Placeholder 1"/>
          <p:cNvSpPr>
            <a:spLocks noGrp="1"/>
          </p:cNvSpPr>
          <p:nvPr>
            <p:ph type="title"/>
          </p:nvPr>
        </p:nvSpPr>
        <p:spPr>
          <a:xfrm>
            <a:off x="297705" y="402234"/>
            <a:ext cx="8549640" cy="574448"/>
          </a:xfrm>
          <a:prstGeom prst="rect">
            <a:avLst/>
          </a:prstGeom>
        </p:spPr>
        <p:txBody>
          <a:bodyPr rtlCol="0">
            <a:noAutofit/>
          </a:bodyPr>
          <a:lstStyle>
            <a:lvl1pPr>
              <a:defRPr sz="3600" b="1" i="0">
                <a:solidFill>
                  <a:srgbClr val="FFFFFF"/>
                </a:solidFill>
                <a:latin typeface="Gill Sans MT"/>
                <a:cs typeface="Gill Sans MT"/>
              </a:defRPr>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p:txBody>
          <a:bodyPr/>
          <a:lstStyle>
            <a:lvl1pPr algn="ctr">
              <a:defRPr sz="1100">
                <a:solidFill>
                  <a:srgbClr val="FFFFFF"/>
                </a:solidFill>
                <a:latin typeface="Arial" pitchFamily="34" charset="0"/>
                <a:cs typeface="Arial" pitchFamily="34" charset="0"/>
              </a:defRPr>
            </a:lvl1pPr>
          </a:lstStyle>
          <a:p>
            <a:pPr>
              <a:defRPr/>
            </a:pPr>
            <a:fld id="{EF3643BE-D425-41F4-9D55-69FB530EB7B6}" type="slidenum">
              <a:rPr lang="en-US"/>
              <a:pPr>
                <a:defRPr/>
              </a:pPr>
              <a:t>‹#›</a:t>
            </a:fld>
            <a:endParaRPr lang="en-US" dirty="0"/>
          </a:p>
        </p:txBody>
      </p:sp>
    </p:spTree>
    <p:extLst>
      <p:ext uri="{BB962C8B-B14F-4D97-AF65-F5344CB8AC3E}">
        <p14:creationId xmlns:p14="http://schemas.microsoft.com/office/powerpoint/2010/main" val="4128681400"/>
      </p:ext>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Content and Lower Captio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97180" y="1257298"/>
            <a:ext cx="8549640" cy="4114800"/>
          </a:xfrm>
        </p:spPr>
        <p:txBody>
          <a:bodyPr/>
          <a:lstStyle>
            <a:lvl1pPr marL="342900" indent="-342900">
              <a:buFont typeface="Wingdings" pitchFamily="2" charset="2"/>
              <a:buChar char="§"/>
              <a:defRPr sz="2800" b="0" i="0">
                <a:solidFill>
                  <a:srgbClr val="FFFFFF"/>
                </a:solidFill>
                <a:latin typeface="Gill Sans MT"/>
                <a:cs typeface="Gill Sans MT"/>
              </a:defRPr>
            </a:lvl1pPr>
            <a:lvl2pPr>
              <a:defRPr sz="2400" b="0" i="0">
                <a:solidFill>
                  <a:srgbClr val="FFFFFF"/>
                </a:solidFill>
                <a:latin typeface="Gill Sans MT"/>
                <a:cs typeface="Gill Sans MT"/>
              </a:defRPr>
            </a:lvl2pPr>
            <a:lvl3pPr>
              <a:defRPr sz="2000" b="0" i="0">
                <a:solidFill>
                  <a:srgbClr val="FFFFFF"/>
                </a:solidFill>
                <a:latin typeface="Gill Sans MT"/>
                <a:cs typeface="Gill Sans MT"/>
              </a:defRPr>
            </a:lvl3pPr>
            <a:lvl4pPr marL="1600200" indent="-228600">
              <a:buFont typeface="Courier New" pitchFamily="49" charset="0"/>
              <a:buChar char="o"/>
              <a:defRPr sz="1800" b="0" i="0">
                <a:solidFill>
                  <a:srgbClr val="FFFFFF"/>
                </a:solidFill>
                <a:latin typeface="Gill Sans MT"/>
                <a:cs typeface="Gill Sans MT"/>
              </a:defRPr>
            </a:lvl4pPr>
            <a:lvl5pPr>
              <a:defRPr sz="1800" b="0" i="0">
                <a:solidFill>
                  <a:srgbClr val="FFFFFF"/>
                </a:solidFill>
                <a:latin typeface="Gill Sans MT"/>
                <a:cs typeface="Gill Sans M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7180" y="5565237"/>
            <a:ext cx="8549640" cy="640080"/>
          </a:xfrm>
        </p:spPr>
        <p:txBody>
          <a:bodyPr>
            <a:normAutofit/>
          </a:bodyPr>
          <a:lstStyle>
            <a:lvl1pPr marL="0" indent="0">
              <a:buNone/>
              <a:defRPr sz="2400" b="0" i="0">
                <a:solidFill>
                  <a:srgbClr val="FFFFFF"/>
                </a:solidFill>
                <a:latin typeface="Gill Sans MT"/>
                <a:cs typeface="Gill Sans MT"/>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3"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a:solidFill>
                  <a:srgbClr val="FFFFFF"/>
                </a:solidFill>
                <a:latin typeface="Gill Sans MT" pitchFamily="34" charset="0"/>
                <a:cs typeface="Arial" pitchFamily="34" charset="0"/>
              </a:defRPr>
            </a:lvl1pPr>
          </a:lstStyle>
          <a:p>
            <a:pPr lvl="0"/>
            <a:r>
              <a:rPr lang="en-US" smtClean="0"/>
              <a:t>Click to edit Master text styles</a:t>
            </a:r>
          </a:p>
        </p:txBody>
      </p:sp>
      <p:sp>
        <p:nvSpPr>
          <p:cNvPr id="8" name="Content Placeholder 3"/>
          <p:cNvSpPr>
            <a:spLocks noGrp="1"/>
          </p:cNvSpPr>
          <p:nvPr>
            <p:ph sz="half" idx="11"/>
          </p:nvPr>
        </p:nvSpPr>
        <p:spPr>
          <a:xfrm>
            <a:off x="297705" y="91504"/>
            <a:ext cx="8549640" cy="397572"/>
          </a:xfrm>
        </p:spPr>
        <p:txBody>
          <a:bodyPr>
            <a:noAutofit/>
          </a:bodyPr>
          <a:lstStyle>
            <a:lvl1pPr marL="0" indent="0">
              <a:buNone/>
              <a:defRPr sz="2000" b="1" i="0">
                <a:solidFill>
                  <a:srgbClr val="FFFFFF"/>
                </a:solidFill>
                <a:latin typeface="Gill Sans"/>
                <a:cs typeface="Gill Sans"/>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Title Placeholder 1"/>
          <p:cNvSpPr>
            <a:spLocks noGrp="1"/>
          </p:cNvSpPr>
          <p:nvPr>
            <p:ph type="title"/>
          </p:nvPr>
        </p:nvSpPr>
        <p:spPr>
          <a:xfrm>
            <a:off x="297705" y="402234"/>
            <a:ext cx="8549640" cy="574448"/>
          </a:xfrm>
          <a:prstGeom prst="rect">
            <a:avLst/>
          </a:prstGeom>
        </p:spPr>
        <p:txBody>
          <a:bodyPr rtlCol="0">
            <a:noAutofit/>
          </a:bodyPr>
          <a:lstStyle>
            <a:lvl1pPr>
              <a:defRPr sz="3600" b="1" i="0">
                <a:solidFill>
                  <a:srgbClr val="FFFFFF"/>
                </a:solidFill>
                <a:latin typeface="Gill Sans MT"/>
                <a:cs typeface="Gill Sans MT"/>
              </a:defRPr>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p:txBody>
          <a:bodyPr/>
          <a:lstStyle>
            <a:lvl1pPr algn="ctr">
              <a:defRPr sz="1100">
                <a:solidFill>
                  <a:srgbClr val="FFFFFF"/>
                </a:solidFill>
                <a:latin typeface="Arial" pitchFamily="34" charset="0"/>
                <a:cs typeface="Arial" pitchFamily="34" charset="0"/>
              </a:defRPr>
            </a:lvl1pPr>
          </a:lstStyle>
          <a:p>
            <a:pPr>
              <a:defRPr/>
            </a:pPr>
            <a:fld id="{64B301D5-FC39-4559-A215-B18DEF6BD98B}" type="slidenum">
              <a:rPr lang="en-US"/>
              <a:pPr>
                <a:defRPr/>
              </a:pPr>
              <a:t>‹#›</a:t>
            </a:fld>
            <a:endParaRPr lang="en-US" dirty="0"/>
          </a:p>
        </p:txBody>
      </p:sp>
    </p:spTree>
    <p:extLst>
      <p:ext uri="{BB962C8B-B14F-4D97-AF65-F5344CB8AC3E}">
        <p14:creationId xmlns:p14="http://schemas.microsoft.com/office/powerpoint/2010/main" val="3491295261"/>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_Content and Upper Captio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97705" y="2049519"/>
            <a:ext cx="8549640" cy="4114800"/>
          </a:xfrm>
        </p:spPr>
        <p:txBody>
          <a:bodyPr/>
          <a:lstStyle>
            <a:lvl1pPr marL="342900" indent="-342900">
              <a:buFont typeface="Wingdings" pitchFamily="2" charset="2"/>
              <a:buChar char="§"/>
              <a:defRPr sz="2800" b="0" i="0">
                <a:solidFill>
                  <a:srgbClr val="FFFFFF"/>
                </a:solidFill>
                <a:latin typeface="Gill Sans MT"/>
                <a:cs typeface="Gill Sans MT"/>
              </a:defRPr>
            </a:lvl1pPr>
            <a:lvl2pPr>
              <a:defRPr sz="2400" b="0" i="0">
                <a:solidFill>
                  <a:srgbClr val="FFFFFF"/>
                </a:solidFill>
                <a:latin typeface="Gill Sans MT"/>
                <a:cs typeface="Gill Sans MT"/>
              </a:defRPr>
            </a:lvl2pPr>
            <a:lvl3pPr>
              <a:defRPr sz="2000" b="0" i="0">
                <a:solidFill>
                  <a:srgbClr val="FFFFFF"/>
                </a:solidFill>
                <a:latin typeface="Gill Sans MT"/>
                <a:cs typeface="Gill Sans MT"/>
              </a:defRPr>
            </a:lvl3pPr>
            <a:lvl4pPr marL="1600200" indent="-228600">
              <a:buFont typeface="Courier New" pitchFamily="49" charset="0"/>
              <a:buChar char="o"/>
              <a:defRPr sz="1800" b="0" i="0">
                <a:solidFill>
                  <a:srgbClr val="FFFFFF"/>
                </a:solidFill>
                <a:latin typeface="Gill Sans MT"/>
                <a:cs typeface="Gill Sans MT"/>
              </a:defRPr>
            </a:lvl4pPr>
            <a:lvl5pPr>
              <a:defRPr sz="1800" b="0" i="0">
                <a:solidFill>
                  <a:srgbClr val="FFFFFF"/>
                </a:solidFill>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297705" y="1261134"/>
            <a:ext cx="8549640" cy="640080"/>
          </a:xfrm>
        </p:spPr>
        <p:txBody>
          <a:bodyPr>
            <a:normAutofit/>
          </a:bodyPr>
          <a:lstStyle>
            <a:lvl1pPr marL="0" indent="0">
              <a:buNone/>
              <a:defRPr sz="2400" b="0" i="0">
                <a:solidFill>
                  <a:srgbClr val="FFFFFF"/>
                </a:solidFill>
                <a:latin typeface="Gill Sans"/>
                <a:cs typeface="Gill Sans"/>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3"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solidFill>
                  <a:srgbClr val="FFFFFF"/>
                </a:solidFill>
                <a:latin typeface="Gill Sans MT"/>
                <a:cs typeface="Gill Sans MT"/>
              </a:defRPr>
            </a:lvl1pPr>
          </a:lstStyle>
          <a:p>
            <a:pPr lvl="0"/>
            <a:r>
              <a:rPr lang="en-US" smtClean="0"/>
              <a:t>Click to edit Master text styles</a:t>
            </a:r>
          </a:p>
        </p:txBody>
      </p:sp>
      <p:sp>
        <p:nvSpPr>
          <p:cNvPr id="8" name="Content Placeholder 3"/>
          <p:cNvSpPr>
            <a:spLocks noGrp="1"/>
          </p:cNvSpPr>
          <p:nvPr>
            <p:ph sz="half" idx="11"/>
          </p:nvPr>
        </p:nvSpPr>
        <p:spPr>
          <a:xfrm>
            <a:off x="297705" y="91504"/>
            <a:ext cx="8549640" cy="397572"/>
          </a:xfrm>
        </p:spPr>
        <p:txBody>
          <a:bodyPr>
            <a:noAutofit/>
          </a:bodyPr>
          <a:lstStyle>
            <a:lvl1pPr marL="0" indent="0">
              <a:buNone/>
              <a:defRPr sz="2000" b="1" i="0">
                <a:solidFill>
                  <a:srgbClr val="FFFFFF"/>
                </a:solidFill>
                <a:latin typeface="Gill Sans"/>
                <a:cs typeface="Gill Sans"/>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Title Placeholder 1"/>
          <p:cNvSpPr>
            <a:spLocks noGrp="1"/>
          </p:cNvSpPr>
          <p:nvPr>
            <p:ph type="title"/>
          </p:nvPr>
        </p:nvSpPr>
        <p:spPr>
          <a:xfrm>
            <a:off x="297705" y="402234"/>
            <a:ext cx="8549640" cy="574448"/>
          </a:xfrm>
          <a:prstGeom prst="rect">
            <a:avLst/>
          </a:prstGeom>
        </p:spPr>
        <p:txBody>
          <a:bodyPr rtlCol="0">
            <a:noAutofit/>
          </a:bodyPr>
          <a:lstStyle>
            <a:lvl1pPr>
              <a:defRPr sz="3600" b="1" i="0">
                <a:solidFill>
                  <a:srgbClr val="FFFFFF"/>
                </a:solidFill>
                <a:latin typeface="Gill Sans MT"/>
                <a:cs typeface="Gill Sans MT"/>
              </a:defRPr>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p:txBody>
          <a:bodyPr/>
          <a:lstStyle>
            <a:lvl1pPr algn="ctr">
              <a:defRPr sz="1100">
                <a:solidFill>
                  <a:srgbClr val="FFFFFF"/>
                </a:solidFill>
                <a:latin typeface="Arial" pitchFamily="34" charset="0"/>
                <a:cs typeface="Arial" pitchFamily="34" charset="0"/>
              </a:defRPr>
            </a:lvl1pPr>
          </a:lstStyle>
          <a:p>
            <a:pPr>
              <a:defRPr/>
            </a:pPr>
            <a:fld id="{673B3BE1-4A4D-42AC-94C3-551D72950965}" type="slidenum">
              <a:rPr lang="en-US"/>
              <a:pPr>
                <a:defRPr/>
              </a:pPr>
              <a:t>‹#›</a:t>
            </a:fld>
            <a:endParaRPr lang="en-US" dirty="0"/>
          </a:p>
        </p:txBody>
      </p:sp>
    </p:spTree>
    <p:extLst>
      <p:ext uri="{BB962C8B-B14F-4D97-AF65-F5344CB8AC3E}">
        <p14:creationId xmlns:p14="http://schemas.microsoft.com/office/powerpoint/2010/main" val="2026070398"/>
      </p:ext>
    </p:extLst>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0"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solidFill>
                  <a:srgbClr val="FFFFFF"/>
                </a:solidFill>
                <a:latin typeface="Gill Sans MT"/>
                <a:cs typeface="Gill Sans MT"/>
              </a:defRPr>
            </a:lvl1pPr>
          </a:lstStyle>
          <a:p>
            <a:pPr lvl="0"/>
            <a:r>
              <a:rPr lang="en-US" smtClean="0"/>
              <a:t>Click to edit Master text styles</a:t>
            </a:r>
          </a:p>
        </p:txBody>
      </p:sp>
      <p:sp>
        <p:nvSpPr>
          <p:cNvPr id="6" name="Content Placeholder 3"/>
          <p:cNvSpPr>
            <a:spLocks noGrp="1"/>
          </p:cNvSpPr>
          <p:nvPr>
            <p:ph sz="half" idx="11"/>
          </p:nvPr>
        </p:nvSpPr>
        <p:spPr>
          <a:xfrm>
            <a:off x="297705" y="91504"/>
            <a:ext cx="8549640" cy="397572"/>
          </a:xfrm>
        </p:spPr>
        <p:txBody>
          <a:bodyPr>
            <a:noAutofit/>
          </a:bodyPr>
          <a:lstStyle>
            <a:lvl1pPr marL="0" indent="0">
              <a:buNone/>
              <a:defRPr sz="2000" b="1" i="0">
                <a:solidFill>
                  <a:srgbClr val="FFFFFF"/>
                </a:solidFill>
                <a:latin typeface="Gill Sans"/>
                <a:cs typeface="Gill Sans"/>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8" name="Title Placeholder 1"/>
          <p:cNvSpPr>
            <a:spLocks noGrp="1"/>
          </p:cNvSpPr>
          <p:nvPr>
            <p:ph type="title"/>
          </p:nvPr>
        </p:nvSpPr>
        <p:spPr>
          <a:xfrm>
            <a:off x="297705" y="402234"/>
            <a:ext cx="8549640" cy="574448"/>
          </a:xfrm>
          <a:prstGeom prst="rect">
            <a:avLst/>
          </a:prstGeom>
        </p:spPr>
        <p:txBody>
          <a:bodyPr rtlCol="0">
            <a:noAutofit/>
          </a:bodyPr>
          <a:lstStyle>
            <a:lvl1pPr>
              <a:defRPr sz="3600" b="1" i="0">
                <a:solidFill>
                  <a:srgbClr val="FFFFFF"/>
                </a:solidFill>
                <a:latin typeface="Gill Sans MT"/>
                <a:cs typeface="Gill Sans MT"/>
              </a:defRPr>
            </a:lvl1pPr>
          </a:lstStyle>
          <a:p>
            <a:r>
              <a:rPr lang="en-US" dirty="0" smtClean="0"/>
              <a:t>Click to edit Master title style</a:t>
            </a:r>
            <a:endParaRPr lang="en-US" dirty="0"/>
          </a:p>
        </p:txBody>
      </p:sp>
      <p:sp>
        <p:nvSpPr>
          <p:cNvPr id="5" name="Slide Number Placeholder 5"/>
          <p:cNvSpPr>
            <a:spLocks noGrp="1"/>
          </p:cNvSpPr>
          <p:nvPr>
            <p:ph type="sldNum" sz="quarter" idx="12"/>
          </p:nvPr>
        </p:nvSpPr>
        <p:spPr/>
        <p:txBody>
          <a:bodyPr/>
          <a:lstStyle>
            <a:lvl1pPr algn="ctr">
              <a:defRPr sz="1100">
                <a:solidFill>
                  <a:srgbClr val="FFFFFF"/>
                </a:solidFill>
                <a:latin typeface="Arial" pitchFamily="34" charset="0"/>
                <a:cs typeface="Arial" pitchFamily="34" charset="0"/>
              </a:defRPr>
            </a:lvl1pPr>
          </a:lstStyle>
          <a:p>
            <a:pPr>
              <a:defRPr/>
            </a:pPr>
            <a:fld id="{040CF3F4-BDE9-41A7-A002-EF389D3AF6AB}" type="slidenum">
              <a:rPr lang="en-US"/>
              <a:pPr>
                <a:defRPr/>
              </a:pPr>
              <a:t>‹#›</a:t>
            </a:fld>
            <a:endParaRPr lang="en-US" dirty="0"/>
          </a:p>
        </p:txBody>
      </p:sp>
    </p:spTree>
    <p:extLst>
      <p:ext uri="{BB962C8B-B14F-4D97-AF65-F5344CB8AC3E}">
        <p14:creationId xmlns:p14="http://schemas.microsoft.com/office/powerpoint/2010/main" val="3067448496"/>
      </p:ext>
    </p:extLst>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4" name="Rectangle 3"/>
          <p:cNvSpPr/>
          <p:nvPr userDrawn="1"/>
        </p:nvSpPr>
        <p:spPr>
          <a:xfrm>
            <a:off x="0" y="946150"/>
            <a:ext cx="9144000" cy="261938"/>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latin typeface="Arial" pitchFamily="34" charset="0"/>
              <a:cs typeface="Arial" pitchFamily="34" charset="0"/>
            </a:endParaRPr>
          </a:p>
        </p:txBody>
      </p:sp>
      <p:sp>
        <p:nvSpPr>
          <p:cNvPr id="7" name="Title Placeholder 1"/>
          <p:cNvSpPr>
            <a:spLocks noGrp="1"/>
          </p:cNvSpPr>
          <p:nvPr>
            <p:ph type="title"/>
          </p:nvPr>
        </p:nvSpPr>
        <p:spPr>
          <a:xfrm>
            <a:off x="297180" y="274638"/>
            <a:ext cx="8549640" cy="574448"/>
          </a:xfrm>
          <a:prstGeom prst="rect">
            <a:avLst/>
          </a:prstGeom>
        </p:spPr>
        <p:txBody>
          <a:bodyPr rtlCol="0">
            <a:normAutofit/>
          </a:bodyPr>
          <a:lstStyle>
            <a:lvl1pPr algn="ctr">
              <a:defRPr b="1" i="0">
                <a:solidFill>
                  <a:srgbClr val="FFFFFF"/>
                </a:solidFill>
                <a:latin typeface="Gill Sans MT"/>
                <a:cs typeface="Gill Sans MT"/>
              </a:defRPr>
            </a:lvl1pPr>
          </a:lstStyle>
          <a:p>
            <a:r>
              <a:rPr lang="en-US" dirty="0" smtClean="0"/>
              <a:t>Click to edit Master title style</a:t>
            </a:r>
            <a:endParaRPr lang="en-US" dirty="0"/>
          </a:p>
        </p:txBody>
      </p:sp>
      <p:sp>
        <p:nvSpPr>
          <p:cNvPr id="10"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solidFill>
                  <a:srgbClr val="FFFFFF"/>
                </a:solidFill>
                <a:latin typeface="Gill Sans MT"/>
                <a:cs typeface="Gill Sans MT"/>
              </a:defRPr>
            </a:lvl1pPr>
          </a:lstStyle>
          <a:p>
            <a:pPr lvl="0"/>
            <a:r>
              <a:rPr lang="en-US" smtClean="0"/>
              <a:t>Click to edit Master text styles</a:t>
            </a:r>
          </a:p>
        </p:txBody>
      </p:sp>
    </p:spTree>
    <p:extLst>
      <p:ext uri="{BB962C8B-B14F-4D97-AF65-F5344CB8AC3E}">
        <p14:creationId xmlns:p14="http://schemas.microsoft.com/office/powerpoint/2010/main" val="80357862"/>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8600" y="2209800"/>
            <a:ext cx="8686800" cy="1362075"/>
          </a:xfrm>
        </p:spPr>
        <p:txBody>
          <a:bodyPr/>
          <a:lstStyle>
            <a:lvl1pPr algn="ctr">
              <a:defRPr sz="4000" b="1" cap="none" baseline="0">
                <a:solidFill>
                  <a:schemeClr val="bg1"/>
                </a:solidFill>
                <a:latin typeface="+mj-lt"/>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518374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A84EB29-9662-4E5A-B552-8DD0132ABC34}" type="datetimeFigureOut">
              <a:rPr lang="en-US">
                <a:solidFill>
                  <a:srgbClr val="000000">
                    <a:tint val="75000"/>
                  </a:srgbClr>
                </a:solidFill>
              </a:rPr>
              <a:pPr>
                <a:defRPr/>
              </a:pPr>
              <a:t>2/1/2013</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374D2022-53C1-4AC9-9E98-2EF071D40102}"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78237679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8600" y="2209800"/>
            <a:ext cx="8686800" cy="1362075"/>
          </a:xfrm>
        </p:spPr>
        <p:txBody>
          <a:bodyPr/>
          <a:lstStyle>
            <a:lvl1pPr algn="ctr">
              <a:defRPr sz="4000" b="1" cap="none" baseline="0">
                <a:solidFill>
                  <a:schemeClr val="bg1"/>
                </a:solidFill>
                <a:latin typeface="+mj-lt"/>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481361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8600" y="2209800"/>
            <a:ext cx="8686800" cy="1362075"/>
          </a:xfrm>
        </p:spPr>
        <p:txBody>
          <a:bodyPr/>
          <a:lstStyle>
            <a:lvl1pPr algn="ctr">
              <a:defRPr sz="4000" b="1" cap="none" baseline="0">
                <a:solidFill>
                  <a:schemeClr val="bg1"/>
                </a:solidFill>
                <a:latin typeface="+mj-lt"/>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442915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buFont typeface="Wingdings" pitchFamily="2" charset="2"/>
              <a:buChar cha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0"/>
          </p:nvPr>
        </p:nvSpPr>
        <p:spPr>
          <a:xfrm>
            <a:off x="8305800" y="6356350"/>
            <a:ext cx="381000" cy="365125"/>
          </a:xfrm>
        </p:spPr>
        <p:txBody>
          <a:bodyPr/>
          <a:lstStyle>
            <a:lvl1pPr>
              <a:defRPr>
                <a:solidFill>
                  <a:schemeClr val="bg1"/>
                </a:solidFill>
              </a:defRPr>
            </a:lvl1pPr>
          </a:lstStyle>
          <a:p>
            <a:pPr>
              <a:defRPr/>
            </a:pPr>
            <a:fld id="{79EB73B2-E61C-4309-8F3B-46EE5DB07935}" type="slidenum">
              <a:rPr lang="en-US">
                <a:solidFill>
                  <a:srgbClr val="F3F5FF"/>
                </a:solidFill>
              </a:rPr>
              <a:pPr>
                <a:defRPr/>
              </a:pPr>
              <a:t>‹#›</a:t>
            </a:fld>
            <a:endParaRPr lang="en-US">
              <a:solidFill>
                <a:srgbClr val="F3F5FF"/>
              </a:solidFill>
            </a:endParaRPr>
          </a:p>
        </p:txBody>
      </p:sp>
    </p:spTree>
    <p:extLst>
      <p:ext uri="{BB962C8B-B14F-4D97-AF65-F5344CB8AC3E}">
        <p14:creationId xmlns:p14="http://schemas.microsoft.com/office/powerpoint/2010/main" val="34951797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41325" y="1261736"/>
            <a:ext cx="8261350" cy="5106987"/>
          </a:xfrm>
        </p:spPr>
        <p:txBody>
          <a:bodyPr/>
          <a:lstStyle>
            <a:lvl1pPr marL="342900" indent="-342900">
              <a:buFont typeface="Wingdings" pitchFamily="2" charset="2"/>
              <a:buChar char="§"/>
              <a:defRPr/>
            </a:lvl1pPr>
            <a:lvl4pPr marL="1600200" indent="-228600">
              <a:buFont typeface="Courier New" pitchFamily="49" charset="0"/>
              <a:buChar char="o"/>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Placeholder 1"/>
          <p:cNvSpPr>
            <a:spLocks noGrp="1"/>
          </p:cNvSpPr>
          <p:nvPr>
            <p:ph type="title"/>
          </p:nvPr>
        </p:nvSpPr>
        <p:spPr>
          <a:xfrm>
            <a:off x="457200" y="274638"/>
            <a:ext cx="8229600" cy="574448"/>
          </a:xfrm>
          <a:prstGeom prst="rect">
            <a:avLst/>
          </a:prstGeom>
        </p:spPr>
        <p:txBody>
          <a:bodyPr rtlCol="0">
            <a:normAutofit/>
          </a:bodyPr>
          <a:lstStyle>
            <a:lvl1pPr>
              <a:defRPr b="1" i="0">
                <a:latin typeface="Gill Sans MT"/>
                <a:cs typeface="Gill Sans MT"/>
              </a:defRPr>
            </a:lvl1pPr>
          </a:lstStyle>
          <a:p>
            <a:r>
              <a:rPr lang="en-US" smtClean="0"/>
              <a:t>Click to edit Master title style</a:t>
            </a:r>
            <a:endParaRPr lang="en-US" dirty="0"/>
          </a:p>
        </p:txBody>
      </p:sp>
      <p:sp>
        <p:nvSpPr>
          <p:cNvPr id="10"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latin typeface="Gill Sans MT"/>
                <a:cs typeface="Gill Sans MT"/>
              </a:defRPr>
            </a:lvl1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lvl1pPr>
              <a:defRPr/>
            </a:lvl1pPr>
          </a:lstStyle>
          <a:p>
            <a:pPr>
              <a:defRPr/>
            </a:pPr>
            <a:fld id="{241635BE-319A-4AAC-86D7-334C9ADC78AB}" type="slidenum">
              <a:rPr lang="en-US"/>
              <a:pPr>
                <a:defRPr/>
              </a:pPr>
              <a:t>‹#›</a:t>
            </a:fld>
            <a:endParaRPr lang="en-US" dirty="0"/>
          </a:p>
        </p:txBody>
      </p:sp>
    </p:spTree>
    <p:extLst>
      <p:ext uri="{BB962C8B-B14F-4D97-AF65-F5344CB8AC3E}">
        <p14:creationId xmlns:p14="http://schemas.microsoft.com/office/powerpoint/2010/main" val="2226284207"/>
      </p:ext>
    </p:extLst>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443746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97180" y="274638"/>
            <a:ext cx="8549640" cy="574448"/>
          </a:xfrm>
          <a:prstGeom prst="rect">
            <a:avLst/>
          </a:prstGeom>
        </p:spPr>
        <p:txBody>
          <a:bodyPr rtlCol="0">
            <a:normAutofit/>
          </a:bodyPr>
          <a:lstStyle>
            <a:lvl1pPr>
              <a:defRPr b="1" i="0">
                <a:solidFill>
                  <a:srgbClr val="FFFFFF"/>
                </a:solidFill>
                <a:latin typeface="Gill Sans MT"/>
                <a:cs typeface="Gill Sans MT"/>
              </a:defRPr>
            </a:lvl1pPr>
          </a:lstStyle>
          <a:p>
            <a:r>
              <a:rPr lang="en-US" dirty="0" smtClean="0"/>
              <a:t>Click to edit Master title style</a:t>
            </a:r>
            <a:endParaRPr lang="en-US" dirty="0"/>
          </a:p>
        </p:txBody>
      </p:sp>
      <p:sp>
        <p:nvSpPr>
          <p:cNvPr id="10"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solidFill>
                  <a:srgbClr val="FFFFFF"/>
                </a:solidFill>
                <a:latin typeface="Gill Sans MT"/>
                <a:cs typeface="Gill Sans MT"/>
              </a:defRPr>
            </a:lvl1pPr>
          </a:lstStyle>
          <a:p>
            <a:pPr lvl="0"/>
            <a:r>
              <a:rPr lang="en-US" smtClean="0"/>
              <a:t>Click to edit Master text styles</a:t>
            </a:r>
          </a:p>
        </p:txBody>
      </p:sp>
      <p:sp>
        <p:nvSpPr>
          <p:cNvPr id="4" name="Slide Number Placeholder 5"/>
          <p:cNvSpPr>
            <a:spLocks noGrp="1"/>
          </p:cNvSpPr>
          <p:nvPr>
            <p:ph type="sldNum" sz="quarter" idx="11"/>
          </p:nvPr>
        </p:nvSpPr>
        <p:spPr>
          <a:xfrm>
            <a:off x="8640763" y="6454775"/>
            <a:ext cx="503237" cy="384175"/>
          </a:xfrm>
          <a:prstGeom prst="rect">
            <a:avLst/>
          </a:prstGeom>
        </p:spPr>
        <p:txBody>
          <a:bodyPr anchor="ctr" anchorCtr="0"/>
          <a:lstStyle>
            <a:lvl1pPr algn="ctr" fontAlgn="auto">
              <a:spcBef>
                <a:spcPts val="0"/>
              </a:spcBef>
              <a:spcAft>
                <a:spcPts val="0"/>
              </a:spcAft>
              <a:defRPr sz="1100">
                <a:solidFill>
                  <a:srgbClr val="FFFFFF"/>
                </a:solidFill>
                <a:latin typeface="Arial" pitchFamily="34" charset="0"/>
                <a:cs typeface="Arial" pitchFamily="34" charset="0"/>
              </a:defRPr>
            </a:lvl1pPr>
          </a:lstStyle>
          <a:p>
            <a:pPr>
              <a:defRPr/>
            </a:pPr>
            <a:fld id="{2C64855A-C838-4492-90B7-0909778E2573}" type="slidenum">
              <a:rPr lang="en-US"/>
              <a:pPr>
                <a:defRPr/>
              </a:pPr>
              <a:t>‹#›</a:t>
            </a:fld>
            <a:endParaRPr lang="en-US" dirty="0"/>
          </a:p>
        </p:txBody>
      </p:sp>
    </p:spTree>
    <p:extLst>
      <p:ext uri="{BB962C8B-B14F-4D97-AF65-F5344CB8AC3E}">
        <p14:creationId xmlns:p14="http://schemas.microsoft.com/office/powerpoint/2010/main" val="2790171957"/>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6" name="Content Placeholder 2"/>
          <p:cNvSpPr>
            <a:spLocks noGrp="1"/>
          </p:cNvSpPr>
          <p:nvPr>
            <p:ph sz="half" idx="1"/>
          </p:nvPr>
        </p:nvSpPr>
        <p:spPr>
          <a:xfrm>
            <a:off x="297180" y="1246667"/>
            <a:ext cx="8549640" cy="5029200"/>
          </a:xfrm>
        </p:spPr>
        <p:txBody>
          <a:bodyPr/>
          <a:lstStyle>
            <a:lvl1pPr marL="342900" indent="-342900">
              <a:buFont typeface="Wingdings" pitchFamily="2" charset="2"/>
              <a:buChar char="§"/>
              <a:defRPr sz="2800" b="0" i="0">
                <a:solidFill>
                  <a:srgbClr val="FFFFFF"/>
                </a:solidFill>
                <a:latin typeface="Gill Sans MT"/>
                <a:cs typeface="Gill Sans MT"/>
              </a:defRPr>
            </a:lvl1pPr>
            <a:lvl2pPr>
              <a:defRPr sz="2400" b="0" i="0">
                <a:solidFill>
                  <a:srgbClr val="FFFFFF"/>
                </a:solidFill>
                <a:latin typeface="Gill Sans MT"/>
                <a:cs typeface="Gill Sans MT"/>
              </a:defRPr>
            </a:lvl2pPr>
            <a:lvl3pPr>
              <a:defRPr sz="2000" b="0" i="0">
                <a:solidFill>
                  <a:srgbClr val="FFFFFF"/>
                </a:solidFill>
                <a:latin typeface="Gill Sans MT"/>
                <a:cs typeface="Gill Sans MT"/>
              </a:defRPr>
            </a:lvl3pPr>
            <a:lvl4pPr marL="1600200" indent="-228600">
              <a:buFont typeface="Courier New" pitchFamily="49" charset="0"/>
              <a:buChar char="o"/>
              <a:defRPr sz="1800" b="0" i="0">
                <a:solidFill>
                  <a:srgbClr val="FFFFFF"/>
                </a:solidFill>
                <a:latin typeface="Gill Sans MT"/>
                <a:cs typeface="Gill Sans MT"/>
              </a:defRPr>
            </a:lvl4pPr>
            <a:lvl5pPr>
              <a:defRPr sz="1800" b="0" i="0">
                <a:solidFill>
                  <a:srgbClr val="FFFFFF"/>
                </a:solidFill>
                <a:latin typeface="Gill Sans MT"/>
                <a:cs typeface="Gill Sans M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1"/>
          <p:cNvSpPr>
            <a:spLocks noGrp="1"/>
          </p:cNvSpPr>
          <p:nvPr>
            <p:ph type="title"/>
          </p:nvPr>
        </p:nvSpPr>
        <p:spPr>
          <a:xfrm>
            <a:off x="297180" y="274638"/>
            <a:ext cx="8549640" cy="574448"/>
          </a:xfrm>
          <a:prstGeom prst="rect">
            <a:avLst/>
          </a:prstGeom>
        </p:spPr>
        <p:txBody>
          <a:bodyPr rtlCol="0">
            <a:normAutofit/>
          </a:bodyPr>
          <a:lstStyle>
            <a:lvl1pPr>
              <a:defRPr b="1" i="0">
                <a:solidFill>
                  <a:srgbClr val="FFFFFF"/>
                </a:solidFill>
                <a:latin typeface="Gill Sans MT"/>
                <a:cs typeface="Gill Sans MT"/>
              </a:defRPr>
            </a:lvl1pPr>
          </a:lstStyle>
          <a:p>
            <a:r>
              <a:rPr lang="en-US" dirty="0" smtClean="0"/>
              <a:t>Click to edit Master title style</a:t>
            </a:r>
            <a:endParaRPr lang="en-US" dirty="0"/>
          </a:p>
        </p:txBody>
      </p:sp>
      <p:sp>
        <p:nvSpPr>
          <p:cNvPr id="10"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solidFill>
                  <a:srgbClr val="FFFFFF"/>
                </a:solidFill>
                <a:latin typeface="Gill Sans MT"/>
                <a:cs typeface="Gill Sans MT"/>
              </a:defRPr>
            </a:lvl1pPr>
          </a:lstStyle>
          <a:p>
            <a:pPr lvl="0"/>
            <a:r>
              <a:rPr lang="en-US" dirty="0" smtClean="0"/>
              <a:t>Click to edit Master text styles</a:t>
            </a:r>
          </a:p>
        </p:txBody>
      </p:sp>
      <p:sp>
        <p:nvSpPr>
          <p:cNvPr id="5" name="Slide Number Placeholder 5"/>
          <p:cNvSpPr>
            <a:spLocks noGrp="1"/>
          </p:cNvSpPr>
          <p:nvPr>
            <p:ph type="sldNum" sz="quarter" idx="11"/>
          </p:nvPr>
        </p:nvSpPr>
        <p:spPr>
          <a:xfrm>
            <a:off x="8640763" y="6454775"/>
            <a:ext cx="503237" cy="384175"/>
          </a:xfrm>
          <a:prstGeom prst="rect">
            <a:avLst/>
          </a:prstGeom>
        </p:spPr>
        <p:txBody>
          <a:bodyPr anchor="ctr" anchorCtr="0"/>
          <a:lstStyle>
            <a:lvl1pPr algn="ctr" fontAlgn="auto">
              <a:spcBef>
                <a:spcPts val="0"/>
              </a:spcBef>
              <a:spcAft>
                <a:spcPts val="0"/>
              </a:spcAft>
              <a:defRPr sz="1100">
                <a:solidFill>
                  <a:srgbClr val="FFFFFF"/>
                </a:solidFill>
                <a:latin typeface="Arial" pitchFamily="34" charset="0"/>
                <a:cs typeface="Arial" pitchFamily="34" charset="0"/>
              </a:defRPr>
            </a:lvl1pPr>
          </a:lstStyle>
          <a:p>
            <a:pPr>
              <a:defRPr/>
            </a:pPr>
            <a:fld id="{4F50FD59-AEAA-486F-9429-CE89001C8A52}" type="slidenum">
              <a:rPr lang="en-US"/>
              <a:pPr>
                <a:defRPr/>
              </a:pPr>
              <a:t>‹#›</a:t>
            </a:fld>
            <a:endParaRPr lang="en-US" dirty="0"/>
          </a:p>
        </p:txBody>
      </p:sp>
    </p:spTree>
    <p:extLst>
      <p:ext uri="{BB962C8B-B14F-4D97-AF65-F5344CB8AC3E}">
        <p14:creationId xmlns:p14="http://schemas.microsoft.com/office/powerpoint/2010/main" val="3255594595"/>
      </p:ext>
    </p:extLst>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cxnSp>
        <p:nvCxnSpPr>
          <p:cNvPr id="3" name="Straight Connector 2"/>
          <p:cNvCxnSpPr/>
          <p:nvPr userDrawn="1"/>
        </p:nvCxnSpPr>
        <p:spPr>
          <a:xfrm>
            <a:off x="0" y="1906118"/>
            <a:ext cx="9144000" cy="1588"/>
          </a:xfrm>
          <a:prstGeom prst="line">
            <a:avLst/>
          </a:prstGeom>
          <a:ln w="57150" cap="flat" cmpd="thickThin" algn="ctr">
            <a:gradFill flip="none" rotWithShape="1">
              <a:gsLst>
                <a:gs pos="0">
                  <a:srgbClr val="F37021"/>
                </a:gs>
                <a:gs pos="100000">
                  <a:schemeClr val="tx1"/>
                </a:gs>
              </a:gsLst>
              <a:lin ang="0" scaled="1"/>
              <a:tileRect/>
            </a:gra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5" name="Picture 8" descr="sunshot_b&amp;w_r_h.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176463" y="5619750"/>
            <a:ext cx="47958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0" y="946150"/>
            <a:ext cx="9144000" cy="261938"/>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endParaRPr>
          </a:p>
        </p:txBody>
      </p:sp>
      <p:sp>
        <p:nvSpPr>
          <p:cNvPr id="7" name="Rectangle 6"/>
          <p:cNvSpPr/>
          <p:nvPr userDrawn="1"/>
        </p:nvSpPr>
        <p:spPr>
          <a:xfrm>
            <a:off x="3175" y="6442075"/>
            <a:ext cx="1955800" cy="415925"/>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endParaRPr>
          </a:p>
        </p:txBody>
      </p:sp>
      <p:cxnSp>
        <p:nvCxnSpPr>
          <p:cNvPr id="8" name="Straight Connector 7"/>
          <p:cNvCxnSpPr/>
          <p:nvPr userDrawn="1"/>
        </p:nvCxnSpPr>
        <p:spPr>
          <a:xfrm>
            <a:off x="0" y="5326651"/>
            <a:ext cx="9144000" cy="1588"/>
          </a:xfrm>
          <a:prstGeom prst="line">
            <a:avLst/>
          </a:prstGeom>
          <a:ln w="57150" cap="flat" cmpd="thickThin" algn="ctr">
            <a:gradFill flip="none" rotWithShape="1">
              <a:gsLst>
                <a:gs pos="0">
                  <a:srgbClr val="F37021"/>
                </a:gs>
                <a:gs pos="100000">
                  <a:schemeClr val="tx1"/>
                </a:gs>
              </a:gsLst>
              <a:lin ang="0" scaled="1"/>
              <a:tileRect/>
            </a:gra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9" name="Picture 1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690563"/>
            <a:ext cx="91440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0"/>
          </p:nvPr>
        </p:nvSpPr>
        <p:spPr>
          <a:xfrm>
            <a:off x="297180" y="154566"/>
            <a:ext cx="8549640" cy="1364681"/>
          </a:xfrm>
        </p:spPr>
        <p:txBody>
          <a:bodyPr anchor="ctr">
            <a:normAutofit/>
          </a:bodyPr>
          <a:lstStyle>
            <a:lvl1pPr marL="0" indent="0" algn="ctr">
              <a:spcBef>
                <a:spcPts val="0"/>
              </a:spcBef>
              <a:spcAft>
                <a:spcPts val="0"/>
              </a:spcAft>
              <a:buNone/>
              <a:defRPr sz="4000" b="1" i="0">
                <a:solidFill>
                  <a:srgbClr val="FFFFFF"/>
                </a:solidFill>
                <a:latin typeface="Gill Sans MT"/>
                <a:cs typeface="Gill Sans MT"/>
              </a:defRPr>
            </a:lvl1pPr>
          </a:lstStyle>
          <a:p>
            <a:pPr lvl="0"/>
            <a:r>
              <a:rPr lang="en-US" smtClean="0"/>
              <a:t>Click to edit Master text styles</a:t>
            </a:r>
          </a:p>
        </p:txBody>
      </p:sp>
    </p:spTree>
    <p:extLst>
      <p:ext uri="{BB962C8B-B14F-4D97-AF65-F5344CB8AC3E}">
        <p14:creationId xmlns:p14="http://schemas.microsoft.com/office/powerpoint/2010/main" val="1149827475"/>
      </p:ext>
    </p:extLst>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DRAFT</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2CD777-9F5D-46C1-ADAA-EF31057C4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4707760"/>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DRAFT</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2CD777-9F5D-46C1-ADAA-EF31057C4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2317684"/>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F67BAB-D8EF-4EA9-A556-D9999919E714}" type="datetimeFigureOut">
              <a:rPr lang="en-US">
                <a:solidFill>
                  <a:srgbClr val="000000">
                    <a:tint val="75000"/>
                  </a:srgbClr>
                </a:solidFill>
              </a:rPr>
              <a:pPr>
                <a:defRPr/>
              </a:pPr>
              <a:t>2/1/2013</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E7970AF8-C898-47BA-A92B-6257206F9FF0}"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69897906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DRAFT</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2CD777-9F5D-46C1-ADAA-EF31057C4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6834835"/>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DRAFT</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2CD777-9F5D-46C1-ADAA-EF31057C4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5419942"/>
      </p:ext>
    </p:extLst>
  </p:cSld>
  <p:clrMapOvr>
    <a:masterClrMapping/>
  </p:clrMapOvr>
  <p:transition spd="slow">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DRAFT</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82CD777-9F5D-46C1-ADAA-EF31057C4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964420"/>
      </p:ext>
    </p:extLst>
  </p:cSld>
  <p:clrMapOvr>
    <a:masterClrMapping/>
  </p:clrMapOvr>
  <p:transition spd="slow">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DRAFT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82CD777-9F5D-46C1-ADAA-EF31057C4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0622100"/>
      </p:ext>
    </p:extLst>
  </p:cSld>
  <p:clrMapOvr>
    <a:masterClrMapping/>
  </p:clrMapOvr>
  <p:transition spd="slow">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DRAFT</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82CD777-9F5D-46C1-ADAA-EF31057C4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199089"/>
      </p:ext>
    </p:extLst>
  </p:cSld>
  <p:clrMapOvr>
    <a:masterClrMapping/>
  </p:clrMapOvr>
  <p:transition spd="slow">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DRAFT</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2CD777-9F5D-46C1-ADAA-EF31057C4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5978768"/>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DRAFT</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2CD777-9F5D-46C1-ADAA-EF31057C4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2653391"/>
      </p:ext>
    </p:extLst>
  </p:cSld>
  <p:clrMapOvr>
    <a:masterClrMapping/>
  </p:clrMapOvr>
  <p:transition spd="slow">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DRAFT</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2CD777-9F5D-46C1-ADAA-EF31057C4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6793323"/>
      </p:ext>
    </p:extLst>
  </p:cSld>
  <p:clrMapOvr>
    <a:masterClrMapping/>
  </p:clrMapOvr>
  <p:transition spd="slow">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DRAFT</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2CD777-9F5D-46C1-ADAA-EF31057C4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3789078"/>
      </p:ext>
    </p:extLst>
  </p:cSld>
  <p:clrMapOvr>
    <a:masterClrMapping/>
  </p:clrMapOvr>
  <p:transition spd="slow">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6" descr="sunshot_color_h.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174875" y="5492750"/>
            <a:ext cx="4799013" cy="914400"/>
          </a:xfrm>
          <a:prstGeom prst="rect">
            <a:avLst/>
          </a:prstGeom>
          <a:noFill/>
          <a:ln w="9525">
            <a:noFill/>
            <a:miter lim="800000"/>
            <a:headEnd/>
            <a:tailEnd/>
          </a:ln>
        </p:spPr>
      </p:pic>
      <p:pic>
        <p:nvPicPr>
          <p:cNvPr id="4" name="Picture 7" descr="iStock_000014578479small.jp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175" y="1746250"/>
            <a:ext cx="9144000" cy="3481388"/>
          </a:xfrm>
          <a:prstGeom prst="rect">
            <a:avLst/>
          </a:prstGeom>
          <a:noFill/>
          <a:ln w="9525">
            <a:noFill/>
            <a:miter lim="800000"/>
            <a:headEnd/>
            <a:tailEnd/>
          </a:ln>
        </p:spPr>
      </p:pic>
      <p:sp>
        <p:nvSpPr>
          <p:cNvPr id="5" name="Rectangle 4"/>
          <p:cNvSpPr/>
          <p:nvPr userDrawn="1"/>
        </p:nvSpPr>
        <p:spPr>
          <a:xfrm>
            <a:off x="0" y="946150"/>
            <a:ext cx="9144000" cy="2619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6A737B"/>
              </a:solidFill>
            </a:endParaRPr>
          </a:p>
        </p:txBody>
      </p:sp>
      <p:sp>
        <p:nvSpPr>
          <p:cNvPr id="6" name="Rectangle 5"/>
          <p:cNvSpPr/>
          <p:nvPr userDrawn="1"/>
        </p:nvSpPr>
        <p:spPr>
          <a:xfrm>
            <a:off x="3175" y="6442075"/>
            <a:ext cx="1955800" cy="4159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6A737B"/>
              </a:solidFill>
            </a:endParaRPr>
          </a:p>
        </p:txBody>
      </p:sp>
      <p:sp>
        <p:nvSpPr>
          <p:cNvPr id="7" name="Rectangle 6"/>
          <p:cNvSpPr/>
          <p:nvPr userDrawn="1"/>
        </p:nvSpPr>
        <p:spPr>
          <a:xfrm flipV="1">
            <a:off x="8970963" y="1760538"/>
            <a:ext cx="176212" cy="3443287"/>
          </a:xfrm>
          <a:prstGeom prst="rect">
            <a:avLst/>
          </a:prstGeom>
          <a:solidFill>
            <a:srgbClr val="F370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r>
              <a:rPr lang="en-US" dirty="0">
                <a:solidFill>
                  <a:srgbClr val="F3F5FF"/>
                </a:solidFill>
              </a:rPr>
              <a:t> </a:t>
            </a:r>
          </a:p>
        </p:txBody>
      </p:sp>
      <p:sp>
        <p:nvSpPr>
          <p:cNvPr id="8" name="Rectangle 7"/>
          <p:cNvSpPr/>
          <p:nvPr userDrawn="1"/>
        </p:nvSpPr>
        <p:spPr>
          <a:xfrm flipV="1">
            <a:off x="0" y="1739900"/>
            <a:ext cx="9144000" cy="73025"/>
          </a:xfrm>
          <a:prstGeom prst="rect">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3F5FF"/>
              </a:solidFill>
            </a:endParaRPr>
          </a:p>
        </p:txBody>
      </p:sp>
      <p:sp>
        <p:nvSpPr>
          <p:cNvPr id="9" name="Rectangle 8"/>
          <p:cNvSpPr/>
          <p:nvPr userDrawn="1"/>
        </p:nvSpPr>
        <p:spPr>
          <a:xfrm flipV="1">
            <a:off x="0" y="5167313"/>
            <a:ext cx="9144000" cy="74612"/>
          </a:xfrm>
          <a:prstGeom prst="rect">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3F5FF"/>
              </a:solidFill>
            </a:endParaRPr>
          </a:p>
        </p:txBody>
      </p:sp>
      <p:sp>
        <p:nvSpPr>
          <p:cNvPr id="11" name="Text Placeholder 3"/>
          <p:cNvSpPr>
            <a:spLocks noGrp="1"/>
          </p:cNvSpPr>
          <p:nvPr>
            <p:ph type="body" sz="quarter" idx="10"/>
          </p:nvPr>
        </p:nvSpPr>
        <p:spPr>
          <a:xfrm>
            <a:off x="457200" y="218364"/>
            <a:ext cx="8213725" cy="1364681"/>
          </a:xfrm>
        </p:spPr>
        <p:txBody>
          <a:bodyPr anchor="ctr">
            <a:normAutofit/>
          </a:bodyPr>
          <a:lstStyle>
            <a:lvl1pPr marL="0" indent="0" algn="ctr">
              <a:spcBef>
                <a:spcPts val="0"/>
              </a:spcBef>
              <a:buNone/>
              <a:defRPr sz="4800" b="0" i="0">
                <a:solidFill>
                  <a:srgbClr val="6A737B"/>
                </a:solidFill>
                <a:latin typeface="Gill Sans MT"/>
                <a:cs typeface="Gill Sans MT"/>
              </a:defRPr>
            </a:lvl1pPr>
          </a:lstStyle>
          <a:p>
            <a:pPr lvl="0"/>
            <a:r>
              <a:rPr lang="en-US" smtClean="0"/>
              <a:t>Click to edit Master text styles</a:t>
            </a:r>
          </a:p>
        </p:txBody>
      </p:sp>
    </p:spTree>
    <p:extLst>
      <p:ext uri="{BB962C8B-B14F-4D97-AF65-F5344CB8AC3E}">
        <p14:creationId xmlns:p14="http://schemas.microsoft.com/office/powerpoint/2010/main" val="1072239900"/>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BA57CFE-572D-4FE5-9F28-D41373E0A68C}" type="datetimeFigureOut">
              <a:rPr lang="en-US">
                <a:solidFill>
                  <a:srgbClr val="000000">
                    <a:tint val="75000"/>
                  </a:srgbClr>
                </a:solidFill>
              </a:rPr>
              <a:pPr>
                <a:defRPr/>
              </a:pPr>
              <a:t>2/1/2013</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777EF5F1-9103-4897-AA3A-32B661452E6A}"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70287569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41325" y="1261736"/>
            <a:ext cx="8261350" cy="5106987"/>
          </a:xfrm>
        </p:spPr>
        <p:txBody>
          <a:bodyPr/>
          <a:lstStyle>
            <a:lvl1pPr marL="342900" indent="-342900">
              <a:buFont typeface="Wingdings" pitchFamily="2" charset="2"/>
              <a:buChar char="§"/>
              <a:defRPr/>
            </a:lvl1pPr>
            <a:lvl4pPr marL="1600200" indent="-228600">
              <a:buFont typeface="Courier New" pitchFamily="49" charset="0"/>
              <a:buChar char="o"/>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Placeholder 1"/>
          <p:cNvSpPr>
            <a:spLocks noGrp="1"/>
          </p:cNvSpPr>
          <p:nvPr>
            <p:ph type="title"/>
          </p:nvPr>
        </p:nvSpPr>
        <p:spPr>
          <a:xfrm>
            <a:off x="457200" y="274638"/>
            <a:ext cx="8229600" cy="574448"/>
          </a:xfrm>
          <a:prstGeom prst="rect">
            <a:avLst/>
          </a:prstGeom>
        </p:spPr>
        <p:txBody>
          <a:bodyPr rtlCol="0">
            <a:normAutofit/>
          </a:bodyPr>
          <a:lstStyle>
            <a:lvl1pPr>
              <a:defRPr b="1" i="0">
                <a:latin typeface="Gill Sans MT"/>
                <a:cs typeface="Gill Sans MT"/>
              </a:defRPr>
            </a:lvl1pPr>
          </a:lstStyle>
          <a:p>
            <a:r>
              <a:rPr lang="en-US" smtClean="0"/>
              <a:t>Click to edit Master title style</a:t>
            </a:r>
            <a:endParaRPr lang="en-US" dirty="0"/>
          </a:p>
        </p:txBody>
      </p:sp>
      <p:sp>
        <p:nvSpPr>
          <p:cNvPr id="10"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latin typeface="Gill Sans MT"/>
                <a:cs typeface="Gill Sans MT"/>
              </a:defRPr>
            </a:lvl1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lvl1pPr>
              <a:defRPr/>
            </a:lvl1pPr>
          </a:lstStyle>
          <a:p>
            <a:fld id="{642CEF9C-A152-4A4E-BFD8-E61515FC5ADF}" type="slidenum">
              <a:rPr lang="en-US"/>
              <a:pPr/>
              <a:t>‹#›</a:t>
            </a:fld>
            <a:endParaRPr lang="en-US"/>
          </a:p>
        </p:txBody>
      </p:sp>
    </p:spTree>
    <p:extLst>
      <p:ext uri="{BB962C8B-B14F-4D97-AF65-F5344CB8AC3E}">
        <p14:creationId xmlns:p14="http://schemas.microsoft.com/office/powerpoint/2010/main" val="3945992790"/>
      </p:ext>
    </p:extLst>
  </p:cSld>
  <p:clrMapOvr>
    <a:masterClrMapping/>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57300"/>
            <a:ext cx="4038600" cy="5029200"/>
          </a:xfrm>
        </p:spPr>
        <p:txBody>
          <a:bodyPr/>
          <a:lstStyle>
            <a:lvl1pPr marL="342900" indent="-342900">
              <a:buFont typeface="Wingdings" pitchFamily="2" charset="2"/>
              <a:buChar char="§"/>
              <a:defRPr sz="2800" b="0" i="0">
                <a:latin typeface="Gill Sans MT"/>
                <a:cs typeface="Gill Sans MT"/>
              </a:defRPr>
            </a:lvl1pPr>
            <a:lvl2pPr>
              <a:defRPr sz="2400" b="0" i="0">
                <a:latin typeface="Gill Sans MT"/>
                <a:cs typeface="Gill Sans MT"/>
              </a:defRPr>
            </a:lvl2pPr>
            <a:lvl3pPr>
              <a:defRPr sz="2000" b="0" i="0">
                <a:latin typeface="Gill Sans MT"/>
                <a:cs typeface="Gill Sans MT"/>
              </a:defRPr>
            </a:lvl3pPr>
            <a:lvl4pPr marL="1600200" indent="-228600">
              <a:buFont typeface="Courier New" pitchFamily="49" charset="0"/>
              <a:buChar char="o"/>
              <a:defRPr sz="1800" b="0" i="0">
                <a:latin typeface="Gill Sans MT"/>
                <a:cs typeface="Gill Sans MT"/>
              </a:defRPr>
            </a:lvl4pPr>
            <a:lvl5pPr>
              <a:defRPr sz="1800" b="0" i="0">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57300"/>
            <a:ext cx="4038600" cy="5029200"/>
          </a:xfrm>
        </p:spPr>
        <p:txBody>
          <a:bodyPr/>
          <a:lstStyle>
            <a:lvl1pPr marL="342900" indent="-342900">
              <a:buFont typeface="Wingdings" pitchFamily="2" charset="2"/>
              <a:buChar char="§"/>
              <a:defRPr sz="2800" b="0" i="0">
                <a:latin typeface="Gill Sans MT"/>
                <a:cs typeface="Gill Sans MT"/>
              </a:defRPr>
            </a:lvl1pPr>
            <a:lvl2pPr>
              <a:defRPr sz="2400" b="0" i="0">
                <a:latin typeface="Gill Sans MT"/>
                <a:cs typeface="Gill Sans MT"/>
              </a:defRPr>
            </a:lvl2pPr>
            <a:lvl3pPr>
              <a:defRPr sz="2000" b="0" i="0">
                <a:latin typeface="Gill Sans MT"/>
                <a:cs typeface="Gill Sans MT"/>
              </a:defRPr>
            </a:lvl3pPr>
            <a:lvl4pPr marL="1600200" indent="-228600">
              <a:buFont typeface="Courier New" pitchFamily="49" charset="0"/>
              <a:buChar char="o"/>
              <a:defRPr sz="1800" b="0" i="0">
                <a:latin typeface="Gill Sans MT"/>
                <a:cs typeface="Gill Sans MT"/>
              </a:defRPr>
            </a:lvl4pPr>
            <a:lvl5pPr>
              <a:defRPr sz="1800" b="0" i="0">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Placeholder 1"/>
          <p:cNvSpPr>
            <a:spLocks noGrp="1"/>
          </p:cNvSpPr>
          <p:nvPr>
            <p:ph type="title"/>
          </p:nvPr>
        </p:nvSpPr>
        <p:spPr>
          <a:xfrm>
            <a:off x="457200" y="274638"/>
            <a:ext cx="8229600" cy="574448"/>
          </a:xfrm>
          <a:prstGeom prst="rect">
            <a:avLst/>
          </a:prstGeom>
        </p:spPr>
        <p:txBody>
          <a:bodyPr rtlCol="0">
            <a:normAutofit/>
          </a:bodyPr>
          <a:lstStyle>
            <a:lvl1pPr>
              <a:defRPr b="1" i="0">
                <a:latin typeface="Gill Sans MT"/>
                <a:cs typeface="Gill Sans MT"/>
              </a:defRPr>
            </a:lvl1pPr>
          </a:lstStyle>
          <a:p>
            <a:r>
              <a:rPr lang="en-US" smtClean="0"/>
              <a:t>Click to edit Master title style</a:t>
            </a:r>
            <a:endParaRPr lang="en-US" dirty="0"/>
          </a:p>
        </p:txBody>
      </p:sp>
      <p:sp>
        <p:nvSpPr>
          <p:cNvPr id="13"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latin typeface="Gill Sans MT"/>
                <a:cs typeface="Gill Sans MT"/>
              </a:defRPr>
            </a:lvl1pPr>
          </a:lstStyle>
          <a:p>
            <a:pPr lvl="0"/>
            <a:r>
              <a:rPr lang="en-US" smtClean="0"/>
              <a:t>Click to edit Master text styles</a:t>
            </a:r>
          </a:p>
        </p:txBody>
      </p:sp>
      <p:sp>
        <p:nvSpPr>
          <p:cNvPr id="6" name="Slide Number Placeholder 5"/>
          <p:cNvSpPr>
            <a:spLocks noGrp="1"/>
          </p:cNvSpPr>
          <p:nvPr>
            <p:ph type="sldNum" sz="quarter" idx="11"/>
          </p:nvPr>
        </p:nvSpPr>
        <p:spPr/>
        <p:txBody>
          <a:bodyPr/>
          <a:lstStyle>
            <a:lvl1pPr>
              <a:defRPr/>
            </a:lvl1pPr>
          </a:lstStyle>
          <a:p>
            <a:fld id="{7DB235F9-0272-3743-93DB-DD6A65649E56}" type="slidenum">
              <a:rPr lang="en-US"/>
              <a:pPr/>
              <a:t>‹#›</a:t>
            </a:fld>
            <a:endParaRPr lang="en-US"/>
          </a:p>
        </p:txBody>
      </p:sp>
    </p:spTree>
    <p:extLst>
      <p:ext uri="{BB962C8B-B14F-4D97-AF65-F5344CB8AC3E}">
        <p14:creationId xmlns:p14="http://schemas.microsoft.com/office/powerpoint/2010/main" val="4066358475"/>
      </p:ext>
    </p:extLst>
  </p:cSld>
  <p:clrMapOvr>
    <a:masterClrMapping/>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entered Text Only">
    <p:spTree>
      <p:nvGrpSpPr>
        <p:cNvPr id="1" name=""/>
        <p:cNvGrpSpPr/>
        <p:nvPr/>
      </p:nvGrpSpPr>
      <p:grpSpPr>
        <a:xfrm>
          <a:off x="0" y="0"/>
          <a:ext cx="0" cy="0"/>
          <a:chOff x="0" y="0"/>
          <a:chExt cx="0" cy="0"/>
        </a:xfrm>
      </p:grpSpPr>
      <p:sp>
        <p:nvSpPr>
          <p:cNvPr id="3" name="Rectangle 2"/>
          <p:cNvSpPr/>
          <p:nvPr userDrawn="1"/>
        </p:nvSpPr>
        <p:spPr>
          <a:xfrm>
            <a:off x="0" y="946150"/>
            <a:ext cx="9144000" cy="2619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3F5FF"/>
              </a:solidFill>
              <a:latin typeface="Arial" pitchFamily="34" charset="0"/>
              <a:cs typeface="Arial" pitchFamily="34" charset="0"/>
            </a:endParaRPr>
          </a:p>
        </p:txBody>
      </p:sp>
      <p:sp>
        <p:nvSpPr>
          <p:cNvPr id="2" name="Title 1"/>
          <p:cNvSpPr>
            <a:spLocks noGrp="1"/>
          </p:cNvSpPr>
          <p:nvPr>
            <p:ph type="title"/>
          </p:nvPr>
        </p:nvSpPr>
        <p:spPr>
          <a:xfrm>
            <a:off x="457200" y="2213855"/>
            <a:ext cx="8229600" cy="1822107"/>
          </a:xfrm>
        </p:spPr>
        <p:txBody>
          <a:bodyPr/>
          <a:lstStyle>
            <a:lvl1pPr algn="ctr">
              <a:defRPr b="1" i="0">
                <a:latin typeface="Gill Sans MT"/>
                <a:cs typeface="Gill Sans MT"/>
              </a:defRPr>
            </a:lvl1pPr>
          </a:lstStyle>
          <a:p>
            <a:r>
              <a:rPr lang="en-US" smtClean="0"/>
              <a:t>Click to edit Master title style</a:t>
            </a:r>
            <a:endParaRPr lang="en-US" dirty="0"/>
          </a:p>
        </p:txBody>
      </p:sp>
      <p:sp>
        <p:nvSpPr>
          <p:cNvPr id="4" name="Slide Number Placeholder 5"/>
          <p:cNvSpPr>
            <a:spLocks noGrp="1"/>
          </p:cNvSpPr>
          <p:nvPr>
            <p:ph type="sldNum" sz="quarter" idx="10"/>
          </p:nvPr>
        </p:nvSpPr>
        <p:spPr/>
        <p:txBody>
          <a:bodyPr/>
          <a:lstStyle>
            <a:lvl1pPr>
              <a:defRPr/>
            </a:lvl1pPr>
          </a:lstStyle>
          <a:p>
            <a:fld id="{D6617518-658D-1A44-BA63-D5199D24FF64}" type="slidenum">
              <a:rPr lang="en-US"/>
              <a:pPr/>
              <a:t>‹#›</a:t>
            </a:fld>
            <a:endParaRPr lang="en-US"/>
          </a:p>
        </p:txBody>
      </p:sp>
    </p:spTree>
    <p:extLst>
      <p:ext uri="{BB962C8B-B14F-4D97-AF65-F5344CB8AC3E}">
        <p14:creationId xmlns:p14="http://schemas.microsoft.com/office/powerpoint/2010/main" val="421082037"/>
      </p:ext>
    </p:extLst>
  </p:cSld>
  <p:clrMapOvr>
    <a:masterClrMapping/>
  </p:clrMapOvr>
  <p:transitio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ontent and Lower Captio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57298"/>
            <a:ext cx="8229600" cy="4114800"/>
          </a:xfrm>
        </p:spPr>
        <p:txBody>
          <a:bodyPr/>
          <a:lstStyle>
            <a:lvl1pPr marL="342900" indent="-342900">
              <a:buFont typeface="Wingdings" pitchFamily="2" charset="2"/>
              <a:buChar char="§"/>
              <a:defRPr sz="2800" b="0" i="0">
                <a:latin typeface="Gill Sans MT"/>
                <a:cs typeface="Gill Sans MT"/>
              </a:defRPr>
            </a:lvl1pPr>
            <a:lvl2pPr>
              <a:defRPr sz="2400" b="0" i="0">
                <a:latin typeface="Gill Sans MT"/>
                <a:cs typeface="Gill Sans MT"/>
              </a:defRPr>
            </a:lvl2pPr>
            <a:lvl3pPr>
              <a:defRPr sz="2000" b="0" i="0">
                <a:latin typeface="Gill Sans MT"/>
                <a:cs typeface="Gill Sans MT"/>
              </a:defRPr>
            </a:lvl3pPr>
            <a:lvl4pPr marL="1600200" indent="-228600">
              <a:buFont typeface="Courier New" pitchFamily="49" charset="0"/>
              <a:buChar char="o"/>
              <a:defRPr sz="1800" b="0" i="0">
                <a:latin typeface="Gill Sans MT"/>
                <a:cs typeface="Gill Sans MT"/>
              </a:defRPr>
            </a:lvl4pPr>
            <a:lvl5pPr>
              <a:defRPr sz="1800" b="0" i="0">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7201" y="5565237"/>
            <a:ext cx="8229600" cy="640080"/>
          </a:xfrm>
        </p:spPr>
        <p:txBody>
          <a:bodyPr>
            <a:normAutofit/>
          </a:bodyPr>
          <a:lstStyle>
            <a:lvl1pPr marL="0" indent="0">
              <a:buNone/>
              <a:defRPr sz="2400" b="0" i="0">
                <a:latin typeface="Gill Sans"/>
                <a:cs typeface="Gill Sans"/>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Title Placeholder 1"/>
          <p:cNvSpPr>
            <a:spLocks noGrp="1"/>
          </p:cNvSpPr>
          <p:nvPr>
            <p:ph type="title"/>
          </p:nvPr>
        </p:nvSpPr>
        <p:spPr>
          <a:xfrm>
            <a:off x="457200" y="274638"/>
            <a:ext cx="8229600" cy="574448"/>
          </a:xfrm>
          <a:prstGeom prst="rect">
            <a:avLst/>
          </a:prstGeom>
        </p:spPr>
        <p:txBody>
          <a:bodyPr rtlCol="0">
            <a:normAutofit/>
          </a:bodyPr>
          <a:lstStyle>
            <a:lvl1pPr>
              <a:defRPr b="1" i="0">
                <a:latin typeface="Gill Sans MT"/>
                <a:cs typeface="Gill Sans MT"/>
              </a:defRPr>
            </a:lvl1pPr>
          </a:lstStyle>
          <a:p>
            <a:r>
              <a:rPr lang="en-US" smtClean="0"/>
              <a:t>Click to edit Master title style</a:t>
            </a:r>
            <a:endParaRPr lang="en-US" dirty="0"/>
          </a:p>
        </p:txBody>
      </p:sp>
      <p:sp>
        <p:nvSpPr>
          <p:cNvPr id="13"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latin typeface="Gill Sans MT"/>
                <a:cs typeface="Gill Sans MT"/>
              </a:defRPr>
            </a:lvl1pPr>
          </a:lstStyle>
          <a:p>
            <a:pPr lvl="0"/>
            <a:r>
              <a:rPr lang="en-US" smtClean="0"/>
              <a:t>Click to edit Master text styles</a:t>
            </a:r>
          </a:p>
        </p:txBody>
      </p:sp>
      <p:sp>
        <p:nvSpPr>
          <p:cNvPr id="6" name="Slide Number Placeholder 5"/>
          <p:cNvSpPr>
            <a:spLocks noGrp="1"/>
          </p:cNvSpPr>
          <p:nvPr>
            <p:ph type="sldNum" sz="quarter" idx="11"/>
          </p:nvPr>
        </p:nvSpPr>
        <p:spPr/>
        <p:txBody>
          <a:bodyPr/>
          <a:lstStyle>
            <a:lvl1pPr>
              <a:defRPr/>
            </a:lvl1pPr>
          </a:lstStyle>
          <a:p>
            <a:fld id="{E4616FEA-098B-EA43-B285-0BF03EDFF33D}" type="slidenum">
              <a:rPr lang="en-US"/>
              <a:pPr/>
              <a:t>‹#›</a:t>
            </a:fld>
            <a:endParaRPr lang="en-US"/>
          </a:p>
        </p:txBody>
      </p:sp>
    </p:spTree>
    <p:extLst>
      <p:ext uri="{BB962C8B-B14F-4D97-AF65-F5344CB8AC3E}">
        <p14:creationId xmlns:p14="http://schemas.microsoft.com/office/powerpoint/2010/main" val="3981538403"/>
      </p:ext>
    </p:extLst>
  </p:cSld>
  <p:clrMapOvr>
    <a:masterClrMapping/>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ontent and Upper Captio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2049519"/>
            <a:ext cx="8229600" cy="4114800"/>
          </a:xfrm>
        </p:spPr>
        <p:txBody>
          <a:bodyPr/>
          <a:lstStyle>
            <a:lvl1pPr marL="342900" indent="-342900">
              <a:buFont typeface="Wingdings" pitchFamily="2" charset="2"/>
              <a:buChar char="§"/>
              <a:defRPr sz="2800" b="0" i="0">
                <a:latin typeface="Gill Sans MT"/>
                <a:cs typeface="Gill Sans MT"/>
              </a:defRPr>
            </a:lvl1pPr>
            <a:lvl2pPr>
              <a:defRPr sz="2400" b="0" i="0">
                <a:latin typeface="Gill Sans MT"/>
                <a:cs typeface="Gill Sans MT"/>
              </a:defRPr>
            </a:lvl2pPr>
            <a:lvl3pPr>
              <a:defRPr sz="2000" b="0" i="0">
                <a:latin typeface="Gill Sans MT"/>
                <a:cs typeface="Gill Sans MT"/>
              </a:defRPr>
            </a:lvl3pPr>
            <a:lvl4pPr marL="1600200" indent="-228600">
              <a:buFont typeface="Courier New" pitchFamily="49" charset="0"/>
              <a:buChar char="o"/>
              <a:defRPr sz="1800" b="0" i="0">
                <a:latin typeface="Gill Sans MT"/>
                <a:cs typeface="Gill Sans MT"/>
              </a:defRPr>
            </a:lvl4pPr>
            <a:lvl5pPr>
              <a:defRPr sz="1800" b="0" i="0">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7201" y="1261134"/>
            <a:ext cx="8229600" cy="640080"/>
          </a:xfrm>
        </p:spPr>
        <p:txBody>
          <a:bodyPr>
            <a:normAutofit/>
          </a:bodyPr>
          <a:lstStyle>
            <a:lvl1pPr marL="0" indent="0">
              <a:buNone/>
              <a:defRPr sz="2400" b="0" i="0">
                <a:latin typeface="Gill Sans MT"/>
                <a:cs typeface="Gill Sans MT"/>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Title Placeholder 1"/>
          <p:cNvSpPr>
            <a:spLocks noGrp="1"/>
          </p:cNvSpPr>
          <p:nvPr>
            <p:ph type="title"/>
          </p:nvPr>
        </p:nvSpPr>
        <p:spPr>
          <a:xfrm>
            <a:off x="457200" y="274638"/>
            <a:ext cx="8229600" cy="574448"/>
          </a:xfrm>
          <a:prstGeom prst="rect">
            <a:avLst/>
          </a:prstGeom>
        </p:spPr>
        <p:txBody>
          <a:bodyPr rtlCol="0">
            <a:normAutofit/>
          </a:bodyPr>
          <a:lstStyle>
            <a:lvl1pPr>
              <a:defRPr b="1" i="0">
                <a:latin typeface="Gill Sans MT"/>
                <a:cs typeface="Gill Sans MT"/>
              </a:defRPr>
            </a:lvl1pPr>
          </a:lstStyle>
          <a:p>
            <a:r>
              <a:rPr lang="en-US" smtClean="0"/>
              <a:t>Click to edit Master title style</a:t>
            </a:r>
            <a:endParaRPr lang="en-US" dirty="0"/>
          </a:p>
        </p:txBody>
      </p:sp>
      <p:sp>
        <p:nvSpPr>
          <p:cNvPr id="13"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latin typeface="Gill Sans MT"/>
                <a:cs typeface="Gill Sans MT"/>
              </a:defRPr>
            </a:lvl1pPr>
          </a:lstStyle>
          <a:p>
            <a:pPr lvl="0"/>
            <a:r>
              <a:rPr lang="en-US" smtClean="0"/>
              <a:t>Click to edit Master text styles</a:t>
            </a:r>
          </a:p>
        </p:txBody>
      </p:sp>
      <p:sp>
        <p:nvSpPr>
          <p:cNvPr id="6" name="Slide Number Placeholder 5"/>
          <p:cNvSpPr>
            <a:spLocks noGrp="1"/>
          </p:cNvSpPr>
          <p:nvPr>
            <p:ph type="sldNum" sz="quarter" idx="11"/>
          </p:nvPr>
        </p:nvSpPr>
        <p:spPr/>
        <p:txBody>
          <a:bodyPr/>
          <a:lstStyle>
            <a:lvl1pPr>
              <a:defRPr/>
            </a:lvl1pPr>
          </a:lstStyle>
          <a:p>
            <a:fld id="{5265976E-CAFB-2A47-8AB3-F96D563DBF08}" type="slidenum">
              <a:rPr lang="en-US"/>
              <a:pPr/>
              <a:t>‹#›</a:t>
            </a:fld>
            <a:endParaRPr lang="en-US"/>
          </a:p>
        </p:txBody>
      </p:sp>
    </p:spTree>
    <p:extLst>
      <p:ext uri="{BB962C8B-B14F-4D97-AF65-F5344CB8AC3E}">
        <p14:creationId xmlns:p14="http://schemas.microsoft.com/office/powerpoint/2010/main" val="3658401967"/>
      </p:ext>
    </p:extLst>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74638"/>
            <a:ext cx="8229600" cy="574448"/>
          </a:xfrm>
          <a:prstGeom prst="rect">
            <a:avLst/>
          </a:prstGeom>
        </p:spPr>
        <p:txBody>
          <a:bodyPr rtlCol="0">
            <a:normAutofit/>
          </a:bodyPr>
          <a:lstStyle>
            <a:lvl1pPr>
              <a:defRPr b="1" i="0">
                <a:latin typeface="Gill Sans MT"/>
                <a:cs typeface="Gill Sans MT"/>
              </a:defRPr>
            </a:lvl1pPr>
          </a:lstStyle>
          <a:p>
            <a:r>
              <a:rPr lang="en-US" smtClean="0"/>
              <a:t>Click to edit Master title style</a:t>
            </a:r>
            <a:endParaRPr lang="en-US" dirty="0"/>
          </a:p>
        </p:txBody>
      </p:sp>
      <p:sp>
        <p:nvSpPr>
          <p:cNvPr id="10"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latin typeface="Gill Sans MT"/>
                <a:cs typeface="Gill Sans MT"/>
              </a:defRPr>
            </a:lvl1pPr>
          </a:lstStyle>
          <a:p>
            <a:pPr lvl="0"/>
            <a:r>
              <a:rPr lang="en-US" smtClean="0"/>
              <a:t>Click to edit Master text styles</a:t>
            </a:r>
          </a:p>
        </p:txBody>
      </p:sp>
      <p:sp>
        <p:nvSpPr>
          <p:cNvPr id="4" name="Slide Number Placeholder 5"/>
          <p:cNvSpPr>
            <a:spLocks noGrp="1"/>
          </p:cNvSpPr>
          <p:nvPr>
            <p:ph type="sldNum" sz="quarter" idx="11"/>
          </p:nvPr>
        </p:nvSpPr>
        <p:spPr/>
        <p:txBody>
          <a:bodyPr/>
          <a:lstStyle>
            <a:lvl1pPr>
              <a:defRPr/>
            </a:lvl1pPr>
          </a:lstStyle>
          <a:p>
            <a:fld id="{0472E784-7826-984A-B2FC-BC4E803F1E8D}" type="slidenum">
              <a:rPr lang="en-US"/>
              <a:pPr/>
              <a:t>‹#›</a:t>
            </a:fld>
            <a:endParaRPr lang="en-US"/>
          </a:p>
        </p:txBody>
      </p:sp>
    </p:spTree>
    <p:extLst>
      <p:ext uri="{BB962C8B-B14F-4D97-AF65-F5344CB8AC3E}">
        <p14:creationId xmlns:p14="http://schemas.microsoft.com/office/powerpoint/2010/main" val="1087874220"/>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p:cNvSpPr/>
          <p:nvPr userDrawn="1"/>
        </p:nvSpPr>
        <p:spPr>
          <a:xfrm>
            <a:off x="0" y="946150"/>
            <a:ext cx="9144000" cy="2619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3F5FF"/>
              </a:solidFill>
              <a:latin typeface="Arial" pitchFamily="34" charset="0"/>
              <a:cs typeface="Arial" pitchFamily="34" charset="0"/>
            </a:endParaRPr>
          </a:p>
        </p:txBody>
      </p:sp>
      <p:pic>
        <p:nvPicPr>
          <p:cNvPr id="5" name="Picture 7" descr="sunshot_color_h.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58850" y="1571625"/>
            <a:ext cx="7197725" cy="1371600"/>
          </a:xfrm>
          <a:prstGeom prst="rect">
            <a:avLst/>
          </a:prstGeom>
          <a:noFill/>
          <a:ln w="9525">
            <a:noFill/>
            <a:miter lim="800000"/>
            <a:headEnd/>
            <a:tailEnd/>
          </a:ln>
        </p:spPr>
      </p:pic>
      <p:sp>
        <p:nvSpPr>
          <p:cNvPr id="6" name="Rectangle 5"/>
          <p:cNvSpPr/>
          <p:nvPr userDrawn="1"/>
        </p:nvSpPr>
        <p:spPr>
          <a:xfrm>
            <a:off x="3175" y="6442075"/>
            <a:ext cx="1955800" cy="4159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3F5FF"/>
              </a:solidFill>
            </a:endParaRPr>
          </a:p>
        </p:txBody>
      </p:sp>
      <p:sp>
        <p:nvSpPr>
          <p:cNvPr id="7" name="Content Placeholder 3"/>
          <p:cNvSpPr>
            <a:spLocks noGrp="1"/>
          </p:cNvSpPr>
          <p:nvPr>
            <p:ph sz="half" idx="2"/>
          </p:nvPr>
        </p:nvSpPr>
        <p:spPr>
          <a:xfrm>
            <a:off x="457201" y="3830991"/>
            <a:ext cx="8229600" cy="1545054"/>
          </a:xfrm>
        </p:spPr>
        <p:txBody>
          <a:bodyPr>
            <a:normAutofit/>
          </a:bodyPr>
          <a:lstStyle>
            <a:lvl1pPr marL="0" indent="0" algn="ctr">
              <a:buNone/>
              <a:defRPr sz="2400" b="0" i="0">
                <a:solidFill>
                  <a:srgbClr val="6A737B"/>
                </a:solidFill>
                <a:latin typeface="Gill Sans MT"/>
                <a:cs typeface="Gill Sans MT"/>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10"/>
          </p:nvPr>
        </p:nvSpPr>
        <p:spPr>
          <a:xfrm>
            <a:off x="457199" y="3210878"/>
            <a:ext cx="8229600" cy="576072"/>
          </a:xfrm>
        </p:spPr>
        <p:txBody>
          <a:bodyPr anchor="ctr">
            <a:noAutofit/>
          </a:bodyPr>
          <a:lstStyle>
            <a:lvl1pPr marL="0" indent="0" algn="ctr">
              <a:buNone/>
              <a:defRPr sz="4400" b="1" i="0">
                <a:solidFill>
                  <a:srgbClr val="6A737B"/>
                </a:solidFill>
                <a:latin typeface="Gill Sans MT"/>
                <a:cs typeface="Gill Sans MT"/>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8" name="Slide Number Placeholder 5"/>
          <p:cNvSpPr>
            <a:spLocks noGrp="1"/>
          </p:cNvSpPr>
          <p:nvPr>
            <p:ph type="sldNum" sz="quarter" idx="11"/>
          </p:nvPr>
        </p:nvSpPr>
        <p:spPr/>
        <p:txBody>
          <a:bodyPr/>
          <a:lstStyle>
            <a:lvl1pPr>
              <a:defRPr/>
            </a:lvl1pPr>
          </a:lstStyle>
          <a:p>
            <a:fld id="{BDD3405B-82E3-644D-8BC2-25A094ECE2AC}" type="slidenum">
              <a:rPr lang="en-US"/>
              <a:pPr/>
              <a:t>‹#›</a:t>
            </a:fld>
            <a:endParaRPr lang="en-US"/>
          </a:p>
        </p:txBody>
      </p:sp>
    </p:spTree>
    <p:extLst>
      <p:ext uri="{BB962C8B-B14F-4D97-AF65-F5344CB8AC3E}">
        <p14:creationId xmlns:p14="http://schemas.microsoft.com/office/powerpoint/2010/main" val="3404558036"/>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457200" fontAlgn="base">
              <a:spcBef>
                <a:spcPct val="0"/>
              </a:spcBef>
              <a:spcAft>
                <a:spcPct val="0"/>
              </a:spcAft>
            </a:pPr>
            <a:fld id="{571B5A09-C7FA-476A-864A-B1190970C5A3}" type="datetimeFigureOut">
              <a:rPr lang="en-US">
                <a:solidFill>
                  <a:srgbClr val="181300"/>
                </a:solidFill>
                <a:latin typeface="Arial" charset="0"/>
              </a:rPr>
              <a:pPr defTabSz="457200" fontAlgn="base">
                <a:spcBef>
                  <a:spcPct val="0"/>
                </a:spcBef>
                <a:spcAft>
                  <a:spcPct val="0"/>
                </a:spcAft>
              </a:pPr>
              <a:t>2/1/2013</a:t>
            </a:fld>
            <a:endParaRPr lang="en-US">
              <a:solidFill>
                <a:srgbClr val="181300"/>
              </a:solidFill>
              <a:latin typeface="Arial"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457200" fontAlgn="base">
              <a:spcBef>
                <a:spcPct val="0"/>
              </a:spcBef>
              <a:spcAft>
                <a:spcPct val="0"/>
              </a:spcAft>
            </a:pPr>
            <a:endParaRPr lang="en-US">
              <a:solidFill>
                <a:srgbClr val="181300"/>
              </a:solidFill>
              <a:latin typeface="Arial" charset="0"/>
            </a:endParaRPr>
          </a:p>
        </p:txBody>
      </p:sp>
      <p:sp>
        <p:nvSpPr>
          <p:cNvPr id="4" name="Slide Number Placeholder 3"/>
          <p:cNvSpPr>
            <a:spLocks noGrp="1"/>
          </p:cNvSpPr>
          <p:nvPr>
            <p:ph type="sldNum" sz="quarter" idx="12"/>
          </p:nvPr>
        </p:nvSpPr>
        <p:spPr/>
        <p:txBody>
          <a:bodyPr/>
          <a:lstStyle/>
          <a:p>
            <a:fld id="{60A71478-79FD-4EFF-8D6C-93702DB67E65}" type="slidenum">
              <a:rPr lang="en-US" smtClean="0"/>
              <a:pPr/>
              <a:t>‹#›</a:t>
            </a:fld>
            <a:endParaRPr lang="en-US"/>
          </a:p>
        </p:txBody>
      </p:sp>
    </p:spTree>
    <p:extLst>
      <p:ext uri="{BB962C8B-B14F-4D97-AF65-F5344CB8AC3E}">
        <p14:creationId xmlns:p14="http://schemas.microsoft.com/office/powerpoint/2010/main" val="21872340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00823453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fontAlgn="base">
              <a:spcBef>
                <a:spcPct val="0"/>
              </a:spcBef>
              <a:spcAft>
                <a:spcPct val="0"/>
              </a:spcAft>
            </a:pPr>
            <a:fld id="{571B5A09-C7FA-476A-864A-B1190970C5A3}" type="datetimeFigureOut">
              <a:rPr lang="en-US">
                <a:solidFill>
                  <a:srgbClr val="181300"/>
                </a:solidFill>
                <a:latin typeface="Arial" charset="0"/>
              </a:rPr>
              <a:pPr defTabSz="457200" fontAlgn="base">
                <a:spcBef>
                  <a:spcPct val="0"/>
                </a:spcBef>
                <a:spcAft>
                  <a:spcPct val="0"/>
                </a:spcAft>
              </a:pPr>
              <a:t>2/1/2013</a:t>
            </a:fld>
            <a:endParaRPr lang="en-US">
              <a:solidFill>
                <a:srgbClr val="181300"/>
              </a:solidFill>
              <a:latin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fontAlgn="base">
              <a:spcBef>
                <a:spcPct val="0"/>
              </a:spcBef>
              <a:spcAft>
                <a:spcPct val="0"/>
              </a:spcAft>
            </a:pPr>
            <a:endParaRPr lang="en-US">
              <a:solidFill>
                <a:srgbClr val="181300"/>
              </a:solidFill>
              <a:latin typeface="Arial" charset="0"/>
            </a:endParaRPr>
          </a:p>
        </p:txBody>
      </p:sp>
      <p:sp>
        <p:nvSpPr>
          <p:cNvPr id="6" name="Slide Number Placeholder 5"/>
          <p:cNvSpPr>
            <a:spLocks noGrp="1"/>
          </p:cNvSpPr>
          <p:nvPr>
            <p:ph type="sldNum" sz="quarter" idx="12"/>
          </p:nvPr>
        </p:nvSpPr>
        <p:spPr/>
        <p:txBody>
          <a:bodyPr/>
          <a:lstStyle/>
          <a:p>
            <a:fld id="{60A71478-79FD-4EFF-8D6C-93702DB67E65}" type="slidenum">
              <a:rPr lang="en-US" smtClean="0"/>
              <a:pPr/>
              <a:t>‹#›</a:t>
            </a:fld>
            <a:endParaRPr lang="en-US"/>
          </a:p>
        </p:txBody>
      </p:sp>
    </p:spTree>
    <p:extLst>
      <p:ext uri="{BB962C8B-B14F-4D97-AF65-F5344CB8AC3E}">
        <p14:creationId xmlns:p14="http://schemas.microsoft.com/office/powerpoint/2010/main" val="2131561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76F7177-D9A7-47E9-B0DD-A1E3D4A15958}" type="datetimeFigureOut">
              <a:rPr lang="en-US">
                <a:solidFill>
                  <a:srgbClr val="000000">
                    <a:tint val="75000"/>
                  </a:srgbClr>
                </a:solidFill>
              </a:rPr>
              <a:pPr>
                <a:defRPr/>
              </a:pPr>
              <a:t>2/1/2013</a:t>
            </a:fld>
            <a:endParaRPr lang="en-US" dirty="0">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1070E443-4A6F-43B3-9E16-C008C3DBD3E5}"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18090150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Content and Upper Caption">
    <p:spTree>
      <p:nvGrpSpPr>
        <p:cNvPr id="1" name=""/>
        <p:cNvGrpSpPr/>
        <p:nvPr/>
      </p:nvGrpSpPr>
      <p:grpSpPr>
        <a:xfrm>
          <a:off x="0" y="0"/>
          <a:ext cx="0" cy="0"/>
          <a:chOff x="0" y="0"/>
          <a:chExt cx="0" cy="0"/>
        </a:xfrm>
      </p:grpSpPr>
      <p:sp>
        <p:nvSpPr>
          <p:cNvPr id="8" name="Content Placeholder 2"/>
          <p:cNvSpPr>
            <a:spLocks noGrp="1"/>
          </p:cNvSpPr>
          <p:nvPr>
            <p:ph sz="half" idx="11"/>
          </p:nvPr>
        </p:nvSpPr>
        <p:spPr>
          <a:xfrm>
            <a:off x="297180" y="1246667"/>
            <a:ext cx="8549640" cy="5029200"/>
          </a:xfrm>
        </p:spPr>
        <p:txBody>
          <a:bodyPr>
            <a:noAutofit/>
          </a:bodyPr>
          <a:lstStyle>
            <a:lvl1pPr marL="342900" indent="-342900">
              <a:buFont typeface="Wingdings" pitchFamily="2" charset="2"/>
              <a:buChar char="§"/>
              <a:defRPr sz="2800" b="0" i="0">
                <a:solidFill>
                  <a:schemeClr val="tx2"/>
                </a:solidFill>
                <a:latin typeface="Gill Sans MT"/>
                <a:cs typeface="Gill Sans MT"/>
              </a:defRPr>
            </a:lvl1pPr>
            <a:lvl2pPr>
              <a:defRPr sz="2400" b="0" i="0">
                <a:solidFill>
                  <a:schemeClr val="tx2"/>
                </a:solidFill>
                <a:latin typeface="Gill Sans MT"/>
                <a:cs typeface="Gill Sans MT"/>
              </a:defRPr>
            </a:lvl2pPr>
            <a:lvl3pPr>
              <a:defRPr sz="2000" b="0" i="0">
                <a:solidFill>
                  <a:schemeClr val="tx2"/>
                </a:solidFill>
                <a:latin typeface="Gill Sans MT"/>
                <a:cs typeface="Gill Sans MT"/>
              </a:defRPr>
            </a:lvl3pPr>
            <a:lvl4pPr marL="1600200" indent="-228600">
              <a:buFont typeface="Courier New" pitchFamily="49" charset="0"/>
              <a:buChar char="o"/>
              <a:defRPr sz="1800" b="0" i="0">
                <a:solidFill>
                  <a:schemeClr val="tx2"/>
                </a:solidFill>
                <a:latin typeface="Gill Sans MT"/>
                <a:cs typeface="Gill Sans MT"/>
              </a:defRPr>
            </a:lvl4pPr>
            <a:lvl5pPr>
              <a:defRPr sz="1800" b="0" i="0">
                <a:solidFill>
                  <a:schemeClr val="tx2"/>
                </a:solidFill>
                <a:latin typeface="Gill Sans MT"/>
                <a:cs typeface="Gill Sans M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7705" y="623154"/>
            <a:ext cx="8549640" cy="397572"/>
          </a:xfrm>
        </p:spPr>
        <p:txBody>
          <a:bodyPr>
            <a:noAutofit/>
          </a:bodyPr>
          <a:lstStyle>
            <a:lvl1pPr marL="0" indent="0">
              <a:buNone/>
              <a:defRPr sz="2000" b="1" i="0">
                <a:solidFill>
                  <a:schemeClr val="tx2"/>
                </a:solidFill>
                <a:latin typeface="Gill Sans"/>
                <a:cs typeface="Gill Sans"/>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Title Placeholder 1"/>
          <p:cNvSpPr>
            <a:spLocks noGrp="1"/>
          </p:cNvSpPr>
          <p:nvPr>
            <p:ph type="title"/>
          </p:nvPr>
        </p:nvSpPr>
        <p:spPr>
          <a:xfrm>
            <a:off x="297705" y="125776"/>
            <a:ext cx="8549640" cy="574448"/>
          </a:xfrm>
          <a:prstGeom prst="rect">
            <a:avLst/>
          </a:prstGeom>
        </p:spPr>
        <p:txBody>
          <a:bodyPr vert="horz" lIns="91440" tIns="45720" rIns="91440" bIns="45720" rtlCol="0" anchor="ctr">
            <a:noAutofit/>
          </a:bodyPr>
          <a:lstStyle>
            <a:lvl1pPr>
              <a:defRPr sz="3600" b="1" i="0">
                <a:solidFill>
                  <a:schemeClr val="tx2"/>
                </a:solidFill>
                <a:latin typeface="Gill Sans MT"/>
                <a:cs typeface="Gill Sans MT"/>
              </a:defRPr>
            </a:lvl1pPr>
          </a:lstStyle>
          <a:p>
            <a:r>
              <a:rPr lang="en-US" dirty="0" smtClean="0"/>
              <a:t>Click to edit Master title style</a:t>
            </a:r>
            <a:endParaRPr lang="en-US" dirty="0"/>
          </a:p>
        </p:txBody>
      </p:sp>
      <p:sp>
        <p:nvSpPr>
          <p:cNvPr id="13" name="Text Placeholder 3"/>
          <p:cNvSpPr>
            <a:spLocks noGrp="1"/>
          </p:cNvSpPr>
          <p:nvPr>
            <p:ph type="body" sz="quarter" idx="10"/>
          </p:nvPr>
        </p:nvSpPr>
        <p:spPr>
          <a:xfrm>
            <a:off x="2171699" y="6381749"/>
            <a:ext cx="6384925" cy="476251"/>
          </a:xfrm>
        </p:spPr>
        <p:txBody>
          <a:bodyPr anchor="ctr">
            <a:noAutofit/>
          </a:bodyPr>
          <a:lstStyle>
            <a:lvl1pPr marL="0" indent="0">
              <a:buNone/>
              <a:defRPr sz="1200" b="0" i="0">
                <a:solidFill>
                  <a:schemeClr val="tx2"/>
                </a:solidFill>
                <a:latin typeface="Gill Sans MT"/>
                <a:cs typeface="Gill Sans MT"/>
              </a:defRPr>
            </a:lvl1pPr>
          </a:lstStyle>
          <a:p>
            <a:pPr lvl="0"/>
            <a:r>
              <a:rPr lang="en-US" smtClean="0"/>
              <a:t>Click to edit Master text styles</a:t>
            </a:r>
          </a:p>
        </p:txBody>
      </p:sp>
      <p:sp>
        <p:nvSpPr>
          <p:cNvPr id="7" name="Slide Number Placeholder 5"/>
          <p:cNvSpPr>
            <a:spLocks noGrp="1"/>
          </p:cNvSpPr>
          <p:nvPr>
            <p:ph type="sldNum" sz="quarter" idx="4"/>
          </p:nvPr>
        </p:nvSpPr>
        <p:spPr>
          <a:xfrm>
            <a:off x="8640559" y="6455136"/>
            <a:ext cx="503441" cy="384048"/>
          </a:xfrm>
          <a:prstGeom prst="rect">
            <a:avLst/>
          </a:prstGeom>
        </p:spPr>
        <p:txBody>
          <a:bodyPr anchor="ctr" anchorCtr="0">
            <a:noAutofit/>
          </a:bodyPr>
          <a:lstStyle>
            <a:lvl1pPr algn="ctr">
              <a:defRPr sz="1100">
                <a:solidFill>
                  <a:schemeClr val="tx2"/>
                </a:solidFill>
                <a:latin typeface="Arial" pitchFamily="34" charset="0"/>
                <a:cs typeface="Arial" pitchFamily="34" charset="0"/>
              </a:defRPr>
            </a:lvl1pPr>
          </a:lstStyle>
          <a:p>
            <a:fld id="{BBAC4F1B-1A8A-544E-AFC1-E33B44DC897E}" type="slidenum">
              <a:rPr lang="en-US" smtClean="0">
                <a:solidFill>
                  <a:srgbClr val="6B737B"/>
                </a:solidFill>
              </a:rPr>
              <a:pPr/>
              <a:t>‹#›</a:t>
            </a:fld>
            <a:endParaRPr lang="en-US" dirty="0">
              <a:solidFill>
                <a:srgbClr val="6B737B"/>
              </a:solidFill>
            </a:endParaRPr>
          </a:p>
        </p:txBody>
      </p:sp>
    </p:spTree>
    <p:extLst>
      <p:ext uri="{BB962C8B-B14F-4D97-AF65-F5344CB8AC3E}">
        <p14:creationId xmlns:p14="http://schemas.microsoft.com/office/powerpoint/2010/main" val="45848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817988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41325" y="1261736"/>
            <a:ext cx="8261350" cy="5106987"/>
          </a:xfrm>
        </p:spPr>
        <p:txBody>
          <a:bodyPr/>
          <a:lstStyle>
            <a:lvl1pPr marL="342900" indent="-342900">
              <a:buFont typeface="Wingdings" pitchFamily="2" charset="2"/>
              <a:buChar char="§"/>
              <a:defRPr/>
            </a:lvl1pPr>
            <a:lvl4pPr marL="1600200" indent="-228600">
              <a:buFont typeface="Courier New" pitchFamily="49" charset="0"/>
              <a:buChar char="o"/>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Placeholder 1"/>
          <p:cNvSpPr>
            <a:spLocks noGrp="1"/>
          </p:cNvSpPr>
          <p:nvPr>
            <p:ph type="title"/>
          </p:nvPr>
        </p:nvSpPr>
        <p:spPr>
          <a:xfrm>
            <a:off x="457200" y="274638"/>
            <a:ext cx="8229600" cy="574448"/>
          </a:xfrm>
          <a:prstGeom prst="rect">
            <a:avLst/>
          </a:prstGeom>
        </p:spPr>
        <p:txBody>
          <a:bodyPr rtlCol="0">
            <a:noAutofit/>
          </a:bodyPr>
          <a:lstStyle>
            <a:lvl1pPr>
              <a:defRPr sz="4000" b="1" i="0">
                <a:latin typeface="Gill Sans MT"/>
                <a:cs typeface="Gill Sans MT"/>
              </a:defRPr>
            </a:lvl1pPr>
          </a:lstStyle>
          <a:p>
            <a:r>
              <a:rPr lang="en-US" dirty="0" smtClean="0"/>
              <a:t>Click to edit Master title style</a:t>
            </a:r>
            <a:endParaRPr lang="en-US" dirty="0"/>
          </a:p>
        </p:txBody>
      </p:sp>
      <p:sp>
        <p:nvSpPr>
          <p:cNvPr id="10"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latin typeface="Gill Sans MT"/>
                <a:cs typeface="Gill Sans MT"/>
              </a:defRPr>
            </a:lvl1pPr>
          </a:lstStyle>
          <a:p>
            <a:pPr lvl="0"/>
            <a:r>
              <a:rPr lang="en-US" smtClean="0"/>
              <a:t>Click to edit Master text styles</a:t>
            </a:r>
          </a:p>
        </p:txBody>
      </p:sp>
      <p:sp>
        <p:nvSpPr>
          <p:cNvPr id="6" name="Slide Number Placeholder 5"/>
          <p:cNvSpPr>
            <a:spLocks noGrp="1"/>
          </p:cNvSpPr>
          <p:nvPr>
            <p:ph type="sldNum" sz="quarter" idx="12"/>
          </p:nvPr>
        </p:nvSpPr>
        <p:spPr>
          <a:xfrm>
            <a:off x="8662988" y="6473825"/>
            <a:ext cx="503237" cy="384175"/>
          </a:xfrm>
        </p:spPr>
        <p:txBody>
          <a:bodyPr/>
          <a:lstStyle>
            <a:lvl1pPr>
              <a:defRPr/>
            </a:lvl1pPr>
          </a:lstStyle>
          <a:p>
            <a:pPr>
              <a:defRPr/>
            </a:pPr>
            <a:fld id="{0F9F321F-13F1-48F6-B27D-773BAEAA9EE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02641148"/>
      </p:ext>
    </p:extLst>
  </p:cSld>
  <p:clrMapOvr>
    <a:masterClrMapping/>
  </p:clrMapOvr>
  <p:transitio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2- Bulleted Lists - 2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63890"/>
            <a:ext cx="4038600" cy="4470319"/>
          </a:xfrm>
          <a:prstGeom prst="rect">
            <a:avLst/>
          </a:prstGeom>
        </p:spPr>
        <p:txBody>
          <a:bodyPr/>
          <a:lstStyle>
            <a:lvl1pPr marL="342900" indent="-342900">
              <a:buFont typeface="Wingdings" pitchFamily="2" charset="2"/>
              <a:buChar char="§"/>
              <a:defRPr sz="1600" b="0" i="0">
                <a:solidFill>
                  <a:srgbClr val="0A0A0B"/>
                </a:solidFill>
                <a:latin typeface="Gill Sans"/>
                <a:cs typeface="Gill Sans"/>
              </a:defRPr>
            </a:lvl1pPr>
            <a:lvl2pPr>
              <a:defRPr sz="1600" b="0" i="0">
                <a:solidFill>
                  <a:srgbClr val="0A0A0B"/>
                </a:solidFill>
                <a:latin typeface="Gill Sans"/>
                <a:cs typeface="Gill Sans"/>
              </a:defRPr>
            </a:lvl2pPr>
            <a:lvl3pPr>
              <a:defRPr sz="1600" b="0" i="0">
                <a:solidFill>
                  <a:srgbClr val="0A0A0B"/>
                </a:solidFill>
                <a:latin typeface="Gill Sans"/>
                <a:cs typeface="Gill Sans"/>
              </a:defRPr>
            </a:lvl3pPr>
            <a:lvl4pPr marL="1600200" indent="-228600">
              <a:buFont typeface="Courier New" pitchFamily="49" charset="0"/>
              <a:buChar char="o"/>
              <a:defRPr sz="1600" b="0" i="0">
                <a:solidFill>
                  <a:srgbClr val="0A0A0B"/>
                </a:solidFill>
                <a:latin typeface="Gill Sans"/>
                <a:cs typeface="Gill Sans"/>
              </a:defRPr>
            </a:lvl4pPr>
            <a:lvl5pPr>
              <a:defRPr sz="1600" b="0" i="0">
                <a:solidFill>
                  <a:srgbClr val="0A0A0B"/>
                </a:solidFill>
                <a:latin typeface="Gill Sans"/>
                <a:cs typeface="Gill Sans"/>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69500"/>
            <a:ext cx="4038600" cy="4475928"/>
          </a:xfrm>
          <a:prstGeom prst="rect">
            <a:avLst/>
          </a:prstGeom>
        </p:spPr>
        <p:txBody>
          <a:bodyPr/>
          <a:lstStyle>
            <a:lvl1pPr marL="342900" indent="-342900">
              <a:buFont typeface="Wingdings" pitchFamily="2" charset="2"/>
              <a:buChar char="§"/>
              <a:defRPr sz="1600" b="0" i="0">
                <a:solidFill>
                  <a:srgbClr val="0A0A0B"/>
                </a:solidFill>
                <a:latin typeface="Gill Sans"/>
                <a:cs typeface="Gill Sans"/>
              </a:defRPr>
            </a:lvl1pPr>
            <a:lvl2pPr>
              <a:defRPr sz="1600" b="0" i="0">
                <a:solidFill>
                  <a:srgbClr val="0A0A0B"/>
                </a:solidFill>
                <a:latin typeface="Gill Sans"/>
                <a:cs typeface="Gill Sans"/>
              </a:defRPr>
            </a:lvl2pPr>
            <a:lvl3pPr>
              <a:defRPr sz="1600" b="0" i="0">
                <a:solidFill>
                  <a:srgbClr val="0A0A0B"/>
                </a:solidFill>
                <a:latin typeface="Gill Sans"/>
                <a:cs typeface="Gill Sans"/>
              </a:defRPr>
            </a:lvl3pPr>
            <a:lvl4pPr marL="1600200" indent="-228600">
              <a:buFont typeface="Courier New" pitchFamily="49" charset="0"/>
              <a:buChar char="o"/>
              <a:defRPr sz="1600" b="0" i="0">
                <a:solidFill>
                  <a:srgbClr val="0A0A0B"/>
                </a:solidFill>
                <a:latin typeface="Gill Sans"/>
                <a:cs typeface="Gill Sans"/>
              </a:defRPr>
            </a:lvl4pPr>
            <a:lvl5pPr>
              <a:defRPr sz="1600" b="0" i="0">
                <a:solidFill>
                  <a:srgbClr val="0A0A0B"/>
                </a:solidFill>
                <a:latin typeface="Gill Sans"/>
                <a:cs typeface="Gill Sans"/>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Placeholder 1"/>
          <p:cNvSpPr>
            <a:spLocks noGrp="1"/>
          </p:cNvSpPr>
          <p:nvPr>
            <p:ph type="title"/>
          </p:nvPr>
        </p:nvSpPr>
        <p:spPr>
          <a:xfrm>
            <a:off x="457200" y="274638"/>
            <a:ext cx="8229600" cy="574448"/>
          </a:xfrm>
          <a:prstGeom prst="rect">
            <a:avLst/>
          </a:prstGeom>
        </p:spPr>
        <p:txBody>
          <a:bodyPr vert="horz" lIns="91440" tIns="45720" rIns="91440" bIns="45720" rtlCol="0" anchor="ctr">
            <a:noAutofit/>
          </a:bodyPr>
          <a:lstStyle>
            <a:lvl1pPr>
              <a:defRPr sz="3600" b="1" i="0">
                <a:solidFill>
                  <a:srgbClr val="0A0A0B"/>
                </a:solidFill>
                <a:latin typeface="Gill Sans MT"/>
                <a:cs typeface="Gill Sans MT"/>
              </a:defRPr>
            </a:lvl1pPr>
          </a:lstStyle>
          <a:p>
            <a:r>
              <a:rPr lang="en-US" smtClean="0"/>
              <a:t>Click to edit Master title style</a:t>
            </a:r>
            <a:endParaRPr lang="en-US" dirty="0"/>
          </a:p>
        </p:txBody>
      </p:sp>
      <p:sp>
        <p:nvSpPr>
          <p:cNvPr id="7" name="Slide Number Placeholder 5"/>
          <p:cNvSpPr>
            <a:spLocks noGrp="1"/>
          </p:cNvSpPr>
          <p:nvPr>
            <p:ph type="sldNum" sz="quarter" idx="4"/>
          </p:nvPr>
        </p:nvSpPr>
        <p:spPr>
          <a:xfrm>
            <a:off x="8640559" y="6455136"/>
            <a:ext cx="503441" cy="384048"/>
          </a:xfrm>
          <a:prstGeom prst="rect">
            <a:avLst/>
          </a:prstGeom>
        </p:spPr>
        <p:txBody>
          <a:bodyPr anchor="ctr" anchorCtr="0"/>
          <a:lstStyle>
            <a:lvl1pPr algn="r">
              <a:defRPr sz="1100">
                <a:solidFill>
                  <a:srgbClr val="0A0A0B"/>
                </a:solidFill>
                <a:latin typeface="+mn-lt"/>
                <a:cs typeface="Arial" pitchFamily="34" charset="0"/>
              </a:defRPr>
            </a:lvl1pPr>
          </a:lstStyle>
          <a:p>
            <a:fld id="{BBAC4F1B-1A8A-544E-AFC1-E33B44DC897E}" type="slidenum">
              <a:rPr lang="en-US" smtClean="0"/>
              <a:pPr/>
              <a:t>‹#›</a:t>
            </a:fld>
            <a:endParaRPr lang="en-US" dirty="0"/>
          </a:p>
        </p:txBody>
      </p:sp>
      <p:sp>
        <p:nvSpPr>
          <p:cNvPr id="10" name="Text Placeholder 14"/>
          <p:cNvSpPr>
            <a:spLocks noGrp="1"/>
          </p:cNvSpPr>
          <p:nvPr>
            <p:ph type="body" sz="quarter" idx="15" hasCustomPrompt="1"/>
          </p:nvPr>
        </p:nvSpPr>
        <p:spPr>
          <a:xfrm>
            <a:off x="2563833" y="6439488"/>
            <a:ext cx="5260653" cy="314325"/>
          </a:xfrm>
          <a:prstGeom prst="rect">
            <a:avLst/>
          </a:prstGeom>
        </p:spPr>
        <p:txBody>
          <a:bodyPr/>
          <a:lstStyle>
            <a:lvl1pPr algn="l">
              <a:buNone/>
              <a:defRPr sz="1400">
                <a:solidFill>
                  <a:srgbClr val="0A0A0B"/>
                </a:solidFill>
              </a:defRPr>
            </a:lvl1pPr>
            <a:lvl2pPr>
              <a:defRPr sz="1400"/>
            </a:lvl2pPr>
            <a:lvl3pPr>
              <a:defRPr sz="1400"/>
            </a:lvl3pPr>
            <a:lvl4pPr>
              <a:defRPr sz="1400"/>
            </a:lvl4pPr>
            <a:lvl5pPr>
              <a:defRPr sz="1400"/>
            </a:lvl5pPr>
          </a:lstStyle>
          <a:p>
            <a:pPr lvl="0"/>
            <a:r>
              <a:rPr lang="en-US" dirty="0" smtClean="0"/>
              <a:t>Click to edit add text</a:t>
            </a:r>
          </a:p>
        </p:txBody>
      </p:sp>
    </p:spTree>
    <p:extLst>
      <p:ext uri="{BB962C8B-B14F-4D97-AF65-F5344CB8AC3E}">
        <p14:creationId xmlns:p14="http://schemas.microsoft.com/office/powerpoint/2010/main" val="401638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41325" y="1261736"/>
            <a:ext cx="8261350" cy="5106987"/>
          </a:xfrm>
        </p:spPr>
        <p:txBody>
          <a:bodyPr/>
          <a:lstStyle>
            <a:lvl1pPr marL="342900" indent="-342900">
              <a:buFont typeface="Wingdings" pitchFamily="2" charset="2"/>
              <a:buChar char="§"/>
              <a:defRPr/>
            </a:lvl1pPr>
            <a:lvl4pPr marL="1600200" indent="-228600">
              <a:buFont typeface="Courier New" pitchFamily="49" charset="0"/>
              <a:buChar char="o"/>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Placeholder 1"/>
          <p:cNvSpPr>
            <a:spLocks noGrp="1"/>
          </p:cNvSpPr>
          <p:nvPr>
            <p:ph type="title"/>
          </p:nvPr>
        </p:nvSpPr>
        <p:spPr>
          <a:xfrm>
            <a:off x="457200" y="274638"/>
            <a:ext cx="8229600" cy="574448"/>
          </a:xfrm>
          <a:prstGeom prst="rect">
            <a:avLst/>
          </a:prstGeom>
        </p:spPr>
        <p:txBody>
          <a:bodyPr rtlCol="0">
            <a:normAutofit/>
          </a:bodyPr>
          <a:lstStyle>
            <a:lvl1pPr>
              <a:defRPr b="1" i="0">
                <a:latin typeface="Gill Sans MT"/>
                <a:cs typeface="Gill Sans MT"/>
              </a:defRPr>
            </a:lvl1pPr>
          </a:lstStyle>
          <a:p>
            <a:r>
              <a:rPr lang="en-US" smtClean="0"/>
              <a:t>Click to edit Master title style</a:t>
            </a:r>
            <a:endParaRPr lang="en-US" dirty="0"/>
          </a:p>
        </p:txBody>
      </p:sp>
      <p:sp>
        <p:nvSpPr>
          <p:cNvPr id="10"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latin typeface="Gill Sans MT"/>
                <a:cs typeface="Gill Sans MT"/>
              </a:defRPr>
            </a:lvl1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lvl1pPr>
              <a:defRPr/>
            </a:lvl1pPr>
          </a:lstStyle>
          <a:p>
            <a:fld id="{642CEF9C-A152-4A4E-BFD8-E61515FC5ADF}" type="slidenum">
              <a:rPr lang="en-US"/>
              <a:pPr/>
              <a:t>‹#›</a:t>
            </a:fld>
            <a:endParaRPr lang="en-US" dirty="0"/>
          </a:p>
        </p:txBody>
      </p:sp>
    </p:spTree>
    <p:extLst>
      <p:ext uri="{BB962C8B-B14F-4D97-AF65-F5344CB8AC3E}">
        <p14:creationId xmlns:p14="http://schemas.microsoft.com/office/powerpoint/2010/main" val="3965677338"/>
      </p:ext>
    </p:extLst>
  </p:cSld>
  <p:clrMapOvr>
    <a:masterClrMapping/>
  </p:clrMapOvr>
  <p:transition spd="med">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41325" y="1261736"/>
            <a:ext cx="8261350" cy="5106987"/>
          </a:xfrm>
        </p:spPr>
        <p:txBody>
          <a:bodyPr/>
          <a:lstStyle>
            <a:lvl1pPr marL="342900" indent="-342900">
              <a:buFont typeface="Wingdings" pitchFamily="2" charset="2"/>
              <a:buChar char="§"/>
              <a:defRPr/>
            </a:lvl1pPr>
            <a:lvl4pPr marL="1600200" indent="-228600">
              <a:buFont typeface="Courier New" pitchFamily="49" charset="0"/>
              <a:buChar char="o"/>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Placeholder 1"/>
          <p:cNvSpPr>
            <a:spLocks noGrp="1"/>
          </p:cNvSpPr>
          <p:nvPr>
            <p:ph type="title"/>
          </p:nvPr>
        </p:nvSpPr>
        <p:spPr>
          <a:xfrm>
            <a:off x="457200" y="274638"/>
            <a:ext cx="8229600" cy="574448"/>
          </a:xfrm>
          <a:prstGeom prst="rect">
            <a:avLst/>
          </a:prstGeom>
        </p:spPr>
        <p:txBody>
          <a:bodyPr rtlCol="0">
            <a:normAutofit/>
          </a:bodyPr>
          <a:lstStyle>
            <a:lvl1pPr>
              <a:defRPr b="1" i="0">
                <a:latin typeface="Gill Sans MT"/>
                <a:cs typeface="Gill Sans MT"/>
              </a:defRPr>
            </a:lvl1pPr>
          </a:lstStyle>
          <a:p>
            <a:r>
              <a:rPr lang="en-US" smtClean="0"/>
              <a:t>Click to edit Master title style</a:t>
            </a:r>
            <a:endParaRPr lang="en-US" dirty="0"/>
          </a:p>
        </p:txBody>
      </p:sp>
      <p:sp>
        <p:nvSpPr>
          <p:cNvPr id="10"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latin typeface="Gill Sans MT"/>
                <a:cs typeface="Gill Sans MT"/>
              </a:defRPr>
            </a:lvl1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lvl1pPr>
              <a:defRPr/>
            </a:lvl1pPr>
          </a:lstStyle>
          <a:p>
            <a:fld id="{642CEF9C-A152-4A4E-BFD8-E61515FC5ADF}" type="slidenum">
              <a:rPr lang="en-US"/>
              <a:pPr/>
              <a:t>‹#›</a:t>
            </a:fld>
            <a:endParaRPr lang="en-US" dirty="0"/>
          </a:p>
        </p:txBody>
      </p:sp>
    </p:spTree>
    <p:extLst>
      <p:ext uri="{BB962C8B-B14F-4D97-AF65-F5344CB8AC3E}">
        <p14:creationId xmlns:p14="http://schemas.microsoft.com/office/powerpoint/2010/main" val="1541803964"/>
      </p:ext>
    </p:extLst>
  </p:cSld>
  <p:clrMapOvr>
    <a:masterClrMapping/>
  </p:clrMapOvr>
  <p:transition spd="med">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1FD735B-4A79-4424-A0A4-8B8BC4F9DE6B}" type="datetimeFigureOut">
              <a:rPr lang="en-US" smtClean="0">
                <a:solidFill>
                  <a:prstClr val="black">
                    <a:tint val="75000"/>
                  </a:prstClr>
                </a:solidFill>
              </a:rPr>
              <a:pPr/>
              <a:t>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0E4BFB-5D6C-49DD-94BB-02EDA33B19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839412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FD735B-4A79-4424-A0A4-8B8BC4F9DE6B}" type="datetimeFigureOut">
              <a:rPr lang="en-US" smtClean="0">
                <a:solidFill>
                  <a:prstClr val="black">
                    <a:tint val="75000"/>
                  </a:prstClr>
                </a:solidFill>
              </a:rPr>
              <a:pPr/>
              <a:t>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0E4BFB-5D6C-49DD-94BB-02EDA33B19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197654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FD735B-4A79-4424-A0A4-8B8BC4F9DE6B}" type="datetimeFigureOut">
              <a:rPr lang="en-US" smtClean="0">
                <a:solidFill>
                  <a:prstClr val="black">
                    <a:tint val="75000"/>
                  </a:prstClr>
                </a:solidFill>
              </a:rPr>
              <a:pPr/>
              <a:t>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0E4BFB-5D6C-49DD-94BB-02EDA33B19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43964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1FD735B-4A79-4424-A0A4-8B8BC4F9DE6B}" type="datetimeFigureOut">
              <a:rPr lang="en-US" smtClean="0">
                <a:solidFill>
                  <a:prstClr val="black">
                    <a:tint val="75000"/>
                  </a:prstClr>
                </a:solidFill>
              </a:rPr>
              <a:pPr/>
              <a:t>2/1/2013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F0E4BFB-5D6C-49DD-94BB-02EDA33B19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6887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4AD04E4-3A30-4300-B4B7-E1A08C3E1566}" type="datetimeFigureOut">
              <a:rPr lang="en-US">
                <a:solidFill>
                  <a:srgbClr val="000000">
                    <a:tint val="75000"/>
                  </a:srgbClr>
                </a:solidFill>
              </a:rPr>
              <a:pPr>
                <a:defRPr/>
              </a:pPr>
              <a:t>2/1/2013</a:t>
            </a:fld>
            <a:endParaRPr lang="en-US" dirty="0">
              <a:solidFill>
                <a:srgbClr val="000000">
                  <a:tint val="75000"/>
                </a:srgb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9" name="Slide Number Placeholder 5"/>
          <p:cNvSpPr>
            <a:spLocks noGrp="1"/>
          </p:cNvSpPr>
          <p:nvPr>
            <p:ph type="sldNum" sz="quarter" idx="12"/>
          </p:nvPr>
        </p:nvSpPr>
        <p:spPr/>
        <p:txBody>
          <a:bodyPr/>
          <a:lstStyle>
            <a:lvl1pPr>
              <a:defRPr/>
            </a:lvl1pPr>
          </a:lstStyle>
          <a:p>
            <a:pPr>
              <a:defRPr/>
            </a:pPr>
            <a:fld id="{333360B8-8FCC-4F04-8C18-1F415219C927}"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550940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FD735B-4A79-4424-A0A4-8B8BC4F9DE6B}" type="datetimeFigureOut">
              <a:rPr lang="en-US" smtClean="0">
                <a:solidFill>
                  <a:prstClr val="black">
                    <a:tint val="75000"/>
                  </a:prstClr>
                </a:solidFill>
              </a:rPr>
              <a:pPr/>
              <a:t>2/1/2013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F0E4BFB-5D6C-49DD-94BB-02EDA33B19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039530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FD735B-4A79-4424-A0A4-8B8BC4F9DE6B}" type="datetimeFigureOut">
              <a:rPr lang="en-US" smtClean="0">
                <a:solidFill>
                  <a:prstClr val="black">
                    <a:tint val="75000"/>
                  </a:prstClr>
                </a:solidFill>
              </a:rPr>
              <a:pPr/>
              <a:t>2/1/2013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F0E4BFB-5D6C-49DD-94BB-02EDA33B19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913312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FD735B-4A79-4424-A0A4-8B8BC4F9DE6B}" type="datetimeFigureOut">
              <a:rPr lang="en-US" smtClean="0">
                <a:solidFill>
                  <a:prstClr val="black">
                    <a:tint val="75000"/>
                  </a:prstClr>
                </a:solidFill>
              </a:rPr>
              <a:pPr/>
              <a:t>2/1/2013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F0E4BFB-5D6C-49DD-94BB-02EDA33B19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402193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FD735B-4A79-4424-A0A4-8B8BC4F9DE6B}" type="datetimeFigureOut">
              <a:rPr lang="en-US" smtClean="0">
                <a:solidFill>
                  <a:prstClr val="black">
                    <a:tint val="75000"/>
                  </a:prstClr>
                </a:solidFill>
              </a:rPr>
              <a:pPr/>
              <a:t>2/1/2013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F0E4BFB-5D6C-49DD-94BB-02EDA33B19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6773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FD735B-4A79-4424-A0A4-8B8BC4F9DE6B}" type="datetimeFigureOut">
              <a:rPr lang="en-US" smtClean="0">
                <a:solidFill>
                  <a:prstClr val="black">
                    <a:tint val="75000"/>
                  </a:prstClr>
                </a:solidFill>
              </a:rPr>
              <a:pPr/>
              <a:t>2/1/2013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F0E4BFB-5D6C-49DD-94BB-02EDA33B19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484250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FD735B-4A79-4424-A0A4-8B8BC4F9DE6B}" type="datetimeFigureOut">
              <a:rPr lang="en-US" smtClean="0">
                <a:solidFill>
                  <a:prstClr val="black">
                    <a:tint val="75000"/>
                  </a:prstClr>
                </a:solidFill>
              </a:rPr>
              <a:pPr/>
              <a:t>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0E4BFB-5D6C-49DD-94BB-02EDA33B19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533832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FD735B-4A79-4424-A0A4-8B8BC4F9DE6B}" type="datetimeFigureOut">
              <a:rPr lang="en-US" smtClean="0">
                <a:solidFill>
                  <a:prstClr val="black">
                    <a:tint val="75000"/>
                  </a:prstClr>
                </a:solidFill>
              </a:rPr>
              <a:pPr/>
              <a:t>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0E4BFB-5D6C-49DD-94BB-02EDA33B19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8520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61AEA79-9B28-4B5E-8A8A-D056A8FD1E20}" type="datetimeFigureOut">
              <a:rPr lang="en-US">
                <a:solidFill>
                  <a:srgbClr val="000000">
                    <a:tint val="75000"/>
                  </a:srgbClr>
                </a:solidFill>
              </a:rPr>
              <a:pPr>
                <a:defRPr/>
              </a:pPr>
              <a:t>2/1/2013</a:t>
            </a:fld>
            <a:endParaRPr lang="en-US" dirty="0">
              <a:solidFill>
                <a:srgbClr val="000000">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ACF078A1-A3C9-463B-8360-668A09B98AA2}"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246168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EC3A7B2-3819-4785-A496-6B0E64E4B46C}" type="datetimeFigureOut">
              <a:rPr lang="en-US">
                <a:solidFill>
                  <a:srgbClr val="000000">
                    <a:tint val="75000"/>
                  </a:srgbClr>
                </a:solidFill>
              </a:rPr>
              <a:pPr>
                <a:defRPr/>
              </a:pPr>
              <a:t>2/1/2013</a:t>
            </a:fld>
            <a:endParaRPr lang="en-US" dirty="0">
              <a:solidFill>
                <a:srgbClr val="000000">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AC848F98-B05F-40E8-A98F-E0EE7605A9E5}"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7334422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74F6A3-5E99-4362-B7C6-F4B8255CC8B1}" type="datetimeFigureOut">
              <a:rPr lang="en-US">
                <a:solidFill>
                  <a:srgbClr val="000000">
                    <a:tint val="75000"/>
                  </a:srgbClr>
                </a:solidFill>
              </a:rPr>
              <a:pPr>
                <a:defRPr/>
              </a:pPr>
              <a:t>2/1/2013</a:t>
            </a:fld>
            <a:endParaRPr lang="en-US" dirty="0">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639E1E56-6BB7-4A74-879D-9B03D61ED1A5}"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021158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06623F9-1441-40FB-934B-8CB7B3B124C4}" type="datetimeFigureOut">
              <a:rPr lang="en-US" smtClean="0"/>
              <a:t>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1EC4E9-21F7-4C81-B3AF-D1F2F86821CE}" type="slidenum">
              <a:rPr lang="en-US" smtClean="0"/>
              <a:t>‹#›</a:t>
            </a:fld>
            <a:endParaRPr 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621495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5C02E83-9365-4CDC-9019-7F0918A39C76}" type="datetimeFigureOut">
              <a:rPr lang="en-US">
                <a:solidFill>
                  <a:srgbClr val="000000">
                    <a:tint val="75000"/>
                  </a:srgbClr>
                </a:solidFill>
              </a:rPr>
              <a:pPr>
                <a:defRPr/>
              </a:pPr>
              <a:t>2/1/2013</a:t>
            </a:fld>
            <a:endParaRPr lang="en-US" dirty="0">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CBEA0209-08C5-40C5-8BA1-C87C79227667}"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0739983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4B17531-114C-456E-AB0F-8C13CA473B81}" type="datetimeFigureOut">
              <a:rPr lang="en-US">
                <a:solidFill>
                  <a:srgbClr val="000000">
                    <a:tint val="75000"/>
                  </a:srgbClr>
                </a:solidFill>
              </a:rPr>
              <a:pPr>
                <a:defRPr/>
              </a:pPr>
              <a:t>2/1/2013</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3FE4DB10-2839-420D-B92D-6822AC4981F2}"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1165552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7AD8661-9D5C-49A8-82EB-FEF5815A58BE}" type="datetimeFigureOut">
              <a:rPr lang="en-US">
                <a:solidFill>
                  <a:srgbClr val="000000">
                    <a:tint val="75000"/>
                  </a:srgbClr>
                </a:solidFill>
              </a:rPr>
              <a:pPr>
                <a:defRPr/>
              </a:pPr>
              <a:t>2/1/2013</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4476EF64-01E2-422B-A18D-D2FA0A14C57D}"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4420133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AGE SOLAR - Titelfolie mit Bild (fix)">
    <p:spTree>
      <p:nvGrpSpPr>
        <p:cNvPr id="1" name=""/>
        <p:cNvGrpSpPr/>
        <p:nvPr/>
      </p:nvGrpSpPr>
      <p:grpSpPr>
        <a:xfrm>
          <a:off x="0" y="0"/>
          <a:ext cx="0" cy="0"/>
          <a:chOff x="0" y="0"/>
          <a:chExt cx="0" cy="0"/>
        </a:xfrm>
      </p:grpSpPr>
      <p:pic>
        <p:nvPicPr>
          <p:cNvPr id="3" name="Picture 5" descr="Handwerker TIte_kl.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68313" y="1138238"/>
            <a:ext cx="7318375"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Placeholder 1"/>
          <p:cNvSpPr>
            <a:spLocks noGrp="1"/>
          </p:cNvSpPr>
          <p:nvPr>
            <p:ph type="title"/>
          </p:nvPr>
        </p:nvSpPr>
        <p:spPr>
          <a:xfrm>
            <a:off x="456821" y="5517232"/>
            <a:ext cx="8346833" cy="864518"/>
          </a:xfrm>
          <a:prstGeom prst="rect">
            <a:avLst/>
          </a:prstGeom>
        </p:spPr>
        <p:txBody>
          <a:bodyPr rtlCol="0">
            <a:normAutofit/>
          </a:bodyPr>
          <a:lstStyle/>
          <a:p>
            <a:r>
              <a:rPr lang="en-US" dirty="0" smtClean="0"/>
              <a:t>Click to edit Master title style</a:t>
            </a:r>
            <a:endParaRPr lang="de-DE" dirty="0"/>
          </a:p>
        </p:txBody>
      </p:sp>
    </p:spTree>
    <p:extLst>
      <p:ext uri="{BB962C8B-B14F-4D97-AF65-F5344CB8AC3E}">
        <p14:creationId xmlns:p14="http://schemas.microsoft.com/office/powerpoint/2010/main" val="1058524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AGE SOLAR - Titelfolie mit Bild (einfügen)">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467544" y="1268760"/>
            <a:ext cx="6336704" cy="4104456"/>
          </a:xfrm>
          <a:prstGeom prst="rect">
            <a:avLst/>
          </a:prstGeom>
        </p:spPr>
        <p:txBody>
          <a:bodyPr/>
          <a:lstStyle/>
          <a:p>
            <a:pPr lvl="0"/>
            <a:endParaRPr lang="de-DE" noProof="0"/>
          </a:p>
        </p:txBody>
      </p:sp>
      <p:sp>
        <p:nvSpPr>
          <p:cNvPr id="4" name="Title Placeholder 1"/>
          <p:cNvSpPr>
            <a:spLocks noGrp="1"/>
          </p:cNvSpPr>
          <p:nvPr>
            <p:ph type="title"/>
          </p:nvPr>
        </p:nvSpPr>
        <p:spPr>
          <a:xfrm>
            <a:off x="456821" y="5517232"/>
            <a:ext cx="8346833" cy="864518"/>
          </a:xfrm>
          <a:prstGeom prst="rect">
            <a:avLst/>
          </a:prstGeom>
        </p:spPr>
        <p:txBody>
          <a:bodyPr rtlCol="0">
            <a:normAutofit/>
          </a:bodyPr>
          <a:lstStyle/>
          <a:p>
            <a:r>
              <a:rPr lang="en-US" dirty="0" smtClean="0"/>
              <a:t>Click to edit Master title style</a:t>
            </a:r>
            <a:endParaRPr lang="de-DE" dirty="0"/>
          </a:p>
        </p:txBody>
      </p:sp>
    </p:spTree>
    <p:extLst>
      <p:ext uri="{BB962C8B-B14F-4D97-AF65-F5344CB8AC3E}">
        <p14:creationId xmlns:p14="http://schemas.microsoft.com/office/powerpoint/2010/main" val="12654699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AGE SOLAR - Titelfolie ohne Bild">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6821" y="5301208"/>
            <a:ext cx="8346833" cy="1008112"/>
          </a:xfrm>
          <a:prstGeom prst="rect">
            <a:avLst/>
          </a:prstGeom>
        </p:spPr>
        <p:txBody>
          <a:bodyPr rtlCol="0">
            <a:normAutofit/>
          </a:bodyPr>
          <a:lstStyle/>
          <a:p>
            <a:r>
              <a:rPr lang="en-US" dirty="0" smtClean="0"/>
              <a:t>Click to edit Master title style</a:t>
            </a:r>
            <a:endParaRPr lang="de-DE" dirty="0"/>
          </a:p>
        </p:txBody>
      </p:sp>
    </p:spTree>
    <p:extLst>
      <p:ext uri="{BB962C8B-B14F-4D97-AF65-F5344CB8AC3E}">
        <p14:creationId xmlns:p14="http://schemas.microsoft.com/office/powerpoint/2010/main" val="1983801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Front Cover Picture">
    <p:spTree>
      <p:nvGrpSpPr>
        <p:cNvPr id="1" name=""/>
        <p:cNvGrpSpPr/>
        <p:nvPr/>
      </p:nvGrpSpPr>
      <p:grpSpPr>
        <a:xfrm>
          <a:off x="0" y="0"/>
          <a:ext cx="0" cy="0"/>
          <a:chOff x="0" y="0"/>
          <a:chExt cx="0" cy="0"/>
        </a:xfrm>
      </p:grpSpPr>
      <p:pic>
        <p:nvPicPr>
          <p:cNvPr id="5" name="Picture 2" descr="R:\_NewBusiness\ms_mage_solar\K01506_Unternehmenspräsentation\4_Design\pics_for_ppt\00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393825"/>
            <a:ext cx="9140825"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Inhaltsplatzhalter 2"/>
          <p:cNvSpPr>
            <a:spLocks noGrp="1"/>
          </p:cNvSpPr>
          <p:nvPr>
            <p:ph idx="1"/>
          </p:nvPr>
        </p:nvSpPr>
        <p:spPr>
          <a:xfrm>
            <a:off x="-8543925" y="1620838"/>
            <a:ext cx="8229600" cy="452596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4" name="Rectangle 6"/>
          <p:cNvSpPr>
            <a:spLocks noGrp="1" noChangeArrowheads="1"/>
          </p:cNvSpPr>
          <p:nvPr>
            <p:ph type="title"/>
          </p:nvPr>
        </p:nvSpPr>
        <p:spPr bwMode="auto">
          <a:xfrm>
            <a:off x="662724" y="5505242"/>
            <a:ext cx="6377493" cy="910879"/>
          </a:xfrm>
          <a:prstGeom prst="rect">
            <a:avLst/>
          </a:prstGeom>
          <a:noFill/>
          <a:ln>
            <a:noFill/>
          </a:ln>
          <a:extLst/>
        </p:spPr>
        <p:txBody>
          <a:bodyPr/>
          <a:lstStyle/>
          <a:p>
            <a:pPr lvl="0"/>
            <a:r>
              <a:rPr lang="en-US" smtClean="0"/>
              <a:t>Click to edit Master title style</a:t>
            </a:r>
            <a:endParaRPr lang="de-DE" dirty="0" smtClean="0"/>
          </a:p>
        </p:txBody>
      </p:sp>
    </p:spTree>
    <p:extLst>
      <p:ext uri="{BB962C8B-B14F-4D97-AF65-F5344CB8AC3E}">
        <p14:creationId xmlns:p14="http://schemas.microsoft.com/office/powerpoint/2010/main" val="320229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MAGE SOLAR - Zwischentitel">
    <p:spTree>
      <p:nvGrpSpPr>
        <p:cNvPr id="1" name=""/>
        <p:cNvGrpSpPr/>
        <p:nvPr/>
      </p:nvGrpSpPr>
      <p:grpSpPr>
        <a:xfrm>
          <a:off x="0" y="0"/>
          <a:ext cx="0" cy="0"/>
          <a:chOff x="0" y="0"/>
          <a:chExt cx="0" cy="0"/>
        </a:xfrm>
      </p:grpSpPr>
      <p:sp>
        <p:nvSpPr>
          <p:cNvPr id="2" name="Title 1"/>
          <p:cNvSpPr>
            <a:spLocks noGrp="1"/>
          </p:cNvSpPr>
          <p:nvPr>
            <p:ph type="ctrTitle"/>
          </p:nvPr>
        </p:nvSpPr>
        <p:spPr>
          <a:xfrm>
            <a:off x="468313" y="2349500"/>
            <a:ext cx="8496300" cy="1081087"/>
          </a:xfrm>
        </p:spPr>
        <p:txBody>
          <a:bodyPr/>
          <a:lstStyle>
            <a:lvl1pPr algn="ctr">
              <a:defRPr/>
            </a:lvl1pPr>
          </a:lstStyle>
          <a:p>
            <a:r>
              <a:rPr lang="en-US" dirty="0" smtClean="0"/>
              <a:t>Click to edit Master title style</a:t>
            </a:r>
            <a:endParaRPr lang="de-DE" dirty="0"/>
          </a:p>
        </p:txBody>
      </p:sp>
      <p:sp>
        <p:nvSpPr>
          <p:cNvPr id="3" name="Subtitle 2"/>
          <p:cNvSpPr>
            <a:spLocks noGrp="1"/>
          </p:cNvSpPr>
          <p:nvPr>
            <p:ph type="subTitle" idx="1"/>
          </p:nvPr>
        </p:nvSpPr>
        <p:spPr>
          <a:xfrm>
            <a:off x="479773" y="3429000"/>
            <a:ext cx="848484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de-DE" dirty="0"/>
          </a:p>
        </p:txBody>
      </p:sp>
      <p:sp>
        <p:nvSpPr>
          <p:cNvPr id="4" name="Slide Number Placeholder 5"/>
          <p:cNvSpPr>
            <a:spLocks noGrp="1"/>
          </p:cNvSpPr>
          <p:nvPr>
            <p:ph type="sldNum" sz="quarter" idx="10"/>
          </p:nvPr>
        </p:nvSpPr>
        <p:spPr>
          <a:xfrm>
            <a:off x="8640763" y="6524625"/>
            <a:ext cx="395287" cy="333375"/>
          </a:xfrm>
          <a:prstGeom prst="rect">
            <a:avLst/>
          </a:prstGeom>
        </p:spPr>
        <p:txBody>
          <a:bodyPr anchor="ctr"/>
          <a:lstStyle>
            <a:lvl1pPr algn="ctr" fontAlgn="auto">
              <a:spcBef>
                <a:spcPts val="0"/>
              </a:spcBef>
              <a:spcAft>
                <a:spcPts val="0"/>
              </a:spcAft>
              <a:defRPr sz="1200">
                <a:solidFill>
                  <a:schemeClr val="tx1">
                    <a:lumMod val="50000"/>
                  </a:schemeClr>
                </a:solidFill>
                <a:latin typeface="+mn-lt"/>
                <a:cs typeface="+mn-cs"/>
              </a:defRPr>
            </a:lvl1pPr>
          </a:lstStyle>
          <a:p>
            <a:pPr>
              <a:defRPr/>
            </a:pPr>
            <a:fld id="{43606798-C3CD-4149-87CE-44FE6D20625C}" type="slidenum">
              <a:rPr lang="de-DE">
                <a:solidFill>
                  <a:srgbClr val="707173">
                    <a:lumMod val="50000"/>
                  </a:srgbClr>
                </a:solidFill>
              </a:rPr>
              <a:pPr>
                <a:defRPr/>
              </a:pPr>
              <a:t>‹#›</a:t>
            </a:fld>
            <a:endParaRPr lang="de-DE" dirty="0">
              <a:solidFill>
                <a:srgbClr val="707173">
                  <a:lumMod val="50000"/>
                </a:srgbClr>
              </a:solidFill>
            </a:endParaRPr>
          </a:p>
        </p:txBody>
      </p:sp>
    </p:spTree>
    <p:extLst>
      <p:ext uri="{BB962C8B-B14F-4D97-AF65-F5344CB8AC3E}">
        <p14:creationId xmlns:p14="http://schemas.microsoft.com/office/powerpoint/2010/main" val="28410133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MAGE SOLAR - 2 Inhalt (Text, Bild, Tabel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de-DE" dirty="0"/>
          </a:p>
        </p:txBody>
      </p:sp>
      <p:sp>
        <p:nvSpPr>
          <p:cNvPr id="3" name="Content Placeholder 2"/>
          <p:cNvSpPr>
            <a:spLocks noGrp="1"/>
          </p:cNvSpPr>
          <p:nvPr>
            <p:ph sz="half" idx="1"/>
          </p:nvPr>
        </p:nvSpPr>
        <p:spPr>
          <a:xfrm>
            <a:off x="452928" y="1557338"/>
            <a:ext cx="4038600" cy="4824412"/>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4" name="Content Placeholder 3"/>
          <p:cNvSpPr>
            <a:spLocks noGrp="1"/>
          </p:cNvSpPr>
          <p:nvPr>
            <p:ph sz="half" idx="2"/>
          </p:nvPr>
        </p:nvSpPr>
        <p:spPr>
          <a:xfrm>
            <a:off x="4925887" y="1556792"/>
            <a:ext cx="4038725" cy="4824958"/>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5" name="Slide Number Placeholder 5"/>
          <p:cNvSpPr>
            <a:spLocks noGrp="1"/>
          </p:cNvSpPr>
          <p:nvPr>
            <p:ph type="sldNum" sz="quarter" idx="10"/>
          </p:nvPr>
        </p:nvSpPr>
        <p:spPr>
          <a:xfrm>
            <a:off x="8640763" y="6524625"/>
            <a:ext cx="395287" cy="333375"/>
          </a:xfrm>
          <a:prstGeom prst="rect">
            <a:avLst/>
          </a:prstGeom>
        </p:spPr>
        <p:txBody>
          <a:bodyPr anchor="ctr"/>
          <a:lstStyle>
            <a:lvl1pPr algn="ctr" fontAlgn="auto">
              <a:spcBef>
                <a:spcPts val="0"/>
              </a:spcBef>
              <a:spcAft>
                <a:spcPts val="0"/>
              </a:spcAft>
              <a:defRPr sz="1200">
                <a:solidFill>
                  <a:schemeClr val="tx1">
                    <a:lumMod val="50000"/>
                  </a:schemeClr>
                </a:solidFill>
                <a:latin typeface="+mn-lt"/>
                <a:cs typeface="+mn-cs"/>
              </a:defRPr>
            </a:lvl1pPr>
          </a:lstStyle>
          <a:p>
            <a:pPr>
              <a:defRPr/>
            </a:pPr>
            <a:fld id="{12D9C7E9-229F-4015-AE5F-B0DDF08F5DC9}" type="slidenum">
              <a:rPr lang="de-DE">
                <a:solidFill>
                  <a:srgbClr val="707173">
                    <a:lumMod val="50000"/>
                  </a:srgbClr>
                </a:solidFill>
              </a:rPr>
              <a:pPr>
                <a:defRPr/>
              </a:pPr>
              <a:t>‹#›</a:t>
            </a:fld>
            <a:endParaRPr lang="de-DE" dirty="0">
              <a:solidFill>
                <a:srgbClr val="707173">
                  <a:lumMod val="50000"/>
                </a:srgbClr>
              </a:solidFill>
            </a:endParaRPr>
          </a:p>
        </p:txBody>
      </p:sp>
    </p:spTree>
    <p:extLst>
      <p:ext uri="{BB962C8B-B14F-4D97-AF65-F5344CB8AC3E}">
        <p14:creationId xmlns:p14="http://schemas.microsoft.com/office/powerpoint/2010/main" val="22437850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MAGE SOLAR - Inhalt Text mit Untertitel">
    <p:spTree>
      <p:nvGrpSpPr>
        <p:cNvPr id="1" name=""/>
        <p:cNvGrpSpPr/>
        <p:nvPr/>
      </p:nvGrpSpPr>
      <p:grpSpPr>
        <a:xfrm>
          <a:off x="0" y="0"/>
          <a:ext cx="0" cy="0"/>
          <a:chOff x="0" y="0"/>
          <a:chExt cx="0" cy="0"/>
        </a:xfrm>
      </p:grpSpPr>
      <p:sp>
        <p:nvSpPr>
          <p:cNvPr id="2" name="Title 1"/>
          <p:cNvSpPr>
            <a:spLocks noGrp="1"/>
          </p:cNvSpPr>
          <p:nvPr>
            <p:ph type="title"/>
          </p:nvPr>
        </p:nvSpPr>
        <p:spPr>
          <a:xfrm>
            <a:off x="456821" y="548680"/>
            <a:ext cx="6779475" cy="432048"/>
          </a:xfrm>
        </p:spPr>
        <p:txBody>
          <a:bodyPr/>
          <a:lstStyle/>
          <a:p>
            <a:r>
              <a:rPr lang="en-US" dirty="0" smtClean="0"/>
              <a:t>Click to edit Master title style</a:t>
            </a:r>
            <a:endParaRPr lang="de-DE" dirty="0"/>
          </a:p>
        </p:txBody>
      </p:sp>
      <p:sp>
        <p:nvSpPr>
          <p:cNvPr id="3" name="Content Placeholder 2"/>
          <p:cNvSpPr>
            <a:spLocks noGrp="1"/>
          </p:cNvSpPr>
          <p:nvPr>
            <p:ph idx="1"/>
          </p:nvPr>
        </p:nvSpPr>
        <p:spPr>
          <a:xfrm>
            <a:off x="457199" y="1557338"/>
            <a:ext cx="8507413" cy="4824412"/>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6" name="Text Placeholder 5"/>
          <p:cNvSpPr>
            <a:spLocks noGrp="1"/>
          </p:cNvSpPr>
          <p:nvPr>
            <p:ph type="body" sz="quarter" idx="13"/>
          </p:nvPr>
        </p:nvSpPr>
        <p:spPr>
          <a:xfrm>
            <a:off x="457200" y="981075"/>
            <a:ext cx="6778625" cy="576263"/>
          </a:xfrm>
          <a:prstGeom prst="rect">
            <a:avLst/>
          </a:prstGeom>
        </p:spPr>
        <p:txBody>
          <a:bodyPr/>
          <a:lstStyle>
            <a:lvl1pPr marL="0" indent="0">
              <a:buFontTx/>
              <a:buNone/>
              <a:defRPr b="1"/>
            </a:lvl1pPr>
          </a:lstStyle>
          <a:p>
            <a:pPr lvl="0"/>
            <a:r>
              <a:rPr lang="en-US" smtClean="0"/>
              <a:t>Click to edit Master text styles</a:t>
            </a:r>
          </a:p>
        </p:txBody>
      </p:sp>
      <p:sp>
        <p:nvSpPr>
          <p:cNvPr id="5" name="Slide Number Placeholder 5"/>
          <p:cNvSpPr>
            <a:spLocks noGrp="1"/>
          </p:cNvSpPr>
          <p:nvPr>
            <p:ph type="sldNum" sz="quarter" idx="14"/>
          </p:nvPr>
        </p:nvSpPr>
        <p:spPr>
          <a:xfrm>
            <a:off x="8640763" y="6524625"/>
            <a:ext cx="395287" cy="333375"/>
          </a:xfrm>
          <a:prstGeom prst="rect">
            <a:avLst/>
          </a:prstGeom>
        </p:spPr>
        <p:txBody>
          <a:bodyPr anchor="ctr"/>
          <a:lstStyle>
            <a:lvl1pPr algn="ctr" fontAlgn="auto">
              <a:spcBef>
                <a:spcPts val="0"/>
              </a:spcBef>
              <a:spcAft>
                <a:spcPts val="0"/>
              </a:spcAft>
              <a:defRPr sz="1200">
                <a:solidFill>
                  <a:schemeClr val="tx1">
                    <a:lumMod val="50000"/>
                  </a:schemeClr>
                </a:solidFill>
                <a:latin typeface="+mn-lt"/>
                <a:cs typeface="+mn-cs"/>
              </a:defRPr>
            </a:lvl1pPr>
          </a:lstStyle>
          <a:p>
            <a:pPr>
              <a:defRPr/>
            </a:pPr>
            <a:fld id="{3ADA31BC-B92D-47BE-AEDC-A74BFCA2B6D4}" type="slidenum">
              <a:rPr lang="de-DE">
                <a:solidFill>
                  <a:srgbClr val="707173">
                    <a:lumMod val="50000"/>
                  </a:srgbClr>
                </a:solidFill>
              </a:rPr>
              <a:pPr>
                <a:defRPr/>
              </a:pPr>
              <a:t>‹#›</a:t>
            </a:fld>
            <a:endParaRPr lang="de-DE" dirty="0">
              <a:solidFill>
                <a:srgbClr val="707173">
                  <a:lumMod val="50000"/>
                </a:srgbClr>
              </a:solidFill>
            </a:endParaRPr>
          </a:p>
        </p:txBody>
      </p:sp>
    </p:spTree>
    <p:extLst>
      <p:ext uri="{BB962C8B-B14F-4D97-AF65-F5344CB8AC3E}">
        <p14:creationId xmlns:p14="http://schemas.microsoft.com/office/powerpoint/2010/main" val="3140645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6623F9-1441-40FB-934B-8CB7B3B124C4}" type="datetimeFigureOut">
              <a:rPr lang="en-US" smtClean="0"/>
              <a:t>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1EC4E9-21F7-4C81-B3AF-D1F2F86821CE}" type="slidenum">
              <a:rPr lang="en-US" smtClean="0"/>
              <a:t>‹#›</a:t>
            </a:fld>
            <a:endParaRPr lang="en-US"/>
          </a:p>
        </p:txBody>
      </p:sp>
    </p:spTree>
    <p:extLst>
      <p:ext uri="{BB962C8B-B14F-4D97-AF65-F5344CB8AC3E}">
        <p14:creationId xmlns:p14="http://schemas.microsoft.com/office/powerpoint/2010/main" val="1155424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MAGE SOLAR - Inhal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de-DE" dirty="0"/>
          </a:p>
        </p:txBody>
      </p:sp>
      <p:sp>
        <p:nvSpPr>
          <p:cNvPr id="3" name="Content Placeholder 2"/>
          <p:cNvSpPr>
            <a:spLocks noGrp="1"/>
          </p:cNvSpPr>
          <p:nvPr>
            <p:ph idx="1"/>
          </p:nvPr>
        </p:nvSpPr>
        <p:spPr>
          <a:xfrm>
            <a:off x="457199" y="1557338"/>
            <a:ext cx="8507413" cy="4784849"/>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4" name="Slide Number Placeholder 5"/>
          <p:cNvSpPr>
            <a:spLocks noGrp="1"/>
          </p:cNvSpPr>
          <p:nvPr>
            <p:ph type="sldNum" sz="quarter" idx="10"/>
          </p:nvPr>
        </p:nvSpPr>
        <p:spPr>
          <a:xfrm>
            <a:off x="8640763" y="6524625"/>
            <a:ext cx="395287" cy="333375"/>
          </a:xfrm>
          <a:prstGeom prst="rect">
            <a:avLst/>
          </a:prstGeom>
        </p:spPr>
        <p:txBody>
          <a:bodyPr anchor="ctr"/>
          <a:lstStyle>
            <a:lvl1pPr algn="ctr" fontAlgn="auto">
              <a:spcBef>
                <a:spcPts val="0"/>
              </a:spcBef>
              <a:spcAft>
                <a:spcPts val="0"/>
              </a:spcAft>
              <a:defRPr sz="1200">
                <a:solidFill>
                  <a:schemeClr val="tx1">
                    <a:lumMod val="50000"/>
                  </a:schemeClr>
                </a:solidFill>
                <a:latin typeface="+mn-lt"/>
                <a:cs typeface="+mn-cs"/>
              </a:defRPr>
            </a:lvl1pPr>
          </a:lstStyle>
          <a:p>
            <a:pPr>
              <a:defRPr/>
            </a:pPr>
            <a:fld id="{F7DB3BA9-A2E0-4A12-9538-06FA3356DFE8}" type="slidenum">
              <a:rPr lang="de-DE">
                <a:solidFill>
                  <a:srgbClr val="707173">
                    <a:lumMod val="50000"/>
                  </a:srgbClr>
                </a:solidFill>
              </a:rPr>
              <a:pPr>
                <a:defRPr/>
              </a:pPr>
              <a:t>‹#›</a:t>
            </a:fld>
            <a:endParaRPr lang="de-DE" dirty="0">
              <a:solidFill>
                <a:srgbClr val="707173">
                  <a:lumMod val="50000"/>
                </a:srgbClr>
              </a:solidFill>
            </a:endParaRPr>
          </a:p>
        </p:txBody>
      </p:sp>
    </p:spTree>
    <p:extLst>
      <p:ext uri="{BB962C8B-B14F-4D97-AF65-F5344CB8AC3E}">
        <p14:creationId xmlns:p14="http://schemas.microsoft.com/office/powerpoint/2010/main" val="41761831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MAGE SOLAR - 4 Inhalte (Text, Bild, Tabell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4" name="Content Placeholder 13"/>
          <p:cNvSpPr>
            <a:spLocks noGrp="1"/>
          </p:cNvSpPr>
          <p:nvPr>
            <p:ph sz="quarter" idx="11"/>
          </p:nvPr>
        </p:nvSpPr>
        <p:spPr>
          <a:xfrm>
            <a:off x="468313" y="1557339"/>
            <a:ext cx="3527623" cy="230371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5" name="Content Placeholder 13"/>
          <p:cNvSpPr>
            <a:spLocks noGrp="1"/>
          </p:cNvSpPr>
          <p:nvPr>
            <p:ph sz="quarter" idx="12"/>
          </p:nvPr>
        </p:nvSpPr>
        <p:spPr>
          <a:xfrm>
            <a:off x="468313" y="4074191"/>
            <a:ext cx="3527623" cy="230371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8" name="Content Placeholder 13"/>
          <p:cNvSpPr>
            <a:spLocks noGrp="1"/>
          </p:cNvSpPr>
          <p:nvPr>
            <p:ph sz="quarter" idx="13"/>
          </p:nvPr>
        </p:nvSpPr>
        <p:spPr>
          <a:xfrm>
            <a:off x="5436990" y="1556792"/>
            <a:ext cx="3527623" cy="230371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9" name="Content Placeholder 13"/>
          <p:cNvSpPr>
            <a:spLocks noGrp="1"/>
          </p:cNvSpPr>
          <p:nvPr>
            <p:ph sz="quarter" idx="14"/>
          </p:nvPr>
        </p:nvSpPr>
        <p:spPr>
          <a:xfrm>
            <a:off x="5436990" y="4077618"/>
            <a:ext cx="3527623" cy="230371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7" name="Slide Number Placeholder 5"/>
          <p:cNvSpPr>
            <a:spLocks noGrp="1"/>
          </p:cNvSpPr>
          <p:nvPr>
            <p:ph type="sldNum" sz="quarter" idx="15"/>
          </p:nvPr>
        </p:nvSpPr>
        <p:spPr>
          <a:xfrm>
            <a:off x="8640763" y="6524625"/>
            <a:ext cx="395287" cy="333375"/>
          </a:xfrm>
          <a:prstGeom prst="rect">
            <a:avLst/>
          </a:prstGeom>
        </p:spPr>
        <p:txBody>
          <a:bodyPr anchor="ctr"/>
          <a:lstStyle>
            <a:lvl1pPr algn="ctr" fontAlgn="auto">
              <a:spcBef>
                <a:spcPts val="0"/>
              </a:spcBef>
              <a:spcAft>
                <a:spcPts val="0"/>
              </a:spcAft>
              <a:defRPr sz="1200">
                <a:solidFill>
                  <a:schemeClr val="tx1">
                    <a:lumMod val="50000"/>
                  </a:schemeClr>
                </a:solidFill>
                <a:latin typeface="+mn-lt"/>
                <a:cs typeface="+mn-cs"/>
              </a:defRPr>
            </a:lvl1pPr>
          </a:lstStyle>
          <a:p>
            <a:pPr>
              <a:defRPr/>
            </a:pPr>
            <a:fld id="{C14795EC-631F-45C3-B2B2-256795924888}" type="slidenum">
              <a:rPr lang="de-DE">
                <a:solidFill>
                  <a:srgbClr val="707173">
                    <a:lumMod val="50000"/>
                  </a:srgbClr>
                </a:solidFill>
              </a:rPr>
              <a:pPr>
                <a:defRPr/>
              </a:pPr>
              <a:t>‹#›</a:t>
            </a:fld>
            <a:endParaRPr lang="de-DE" dirty="0">
              <a:solidFill>
                <a:srgbClr val="707173">
                  <a:lumMod val="50000"/>
                </a:srgbClr>
              </a:solidFill>
            </a:endParaRPr>
          </a:p>
        </p:txBody>
      </p:sp>
    </p:spTree>
    <p:extLst>
      <p:ext uri="{BB962C8B-B14F-4D97-AF65-F5344CB8AC3E}">
        <p14:creationId xmlns:p14="http://schemas.microsoft.com/office/powerpoint/2010/main" val="23899928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MAGE SOLAR - 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de-DE" dirty="0"/>
          </a:p>
        </p:txBody>
      </p:sp>
      <p:sp>
        <p:nvSpPr>
          <p:cNvPr id="3" name="Content Placeholder 2"/>
          <p:cNvSpPr>
            <a:spLocks noGrp="1"/>
          </p:cNvSpPr>
          <p:nvPr>
            <p:ph idx="1"/>
          </p:nvPr>
        </p:nvSpPr>
        <p:spPr>
          <a:xfrm>
            <a:off x="457199" y="1557338"/>
            <a:ext cx="8507413" cy="4784849"/>
          </a:xfrm>
        </p:spPr>
        <p:txBody>
          <a:bodyPr/>
          <a:lstStyle>
            <a:lvl1pPr>
              <a:buFont typeface="+mj-lt"/>
              <a:buAutoNum type="arabicPeriod"/>
              <a:defRPr/>
            </a:lvl1pPr>
          </a:lstStyle>
          <a:p>
            <a:pPr lvl="0"/>
            <a:r>
              <a:rPr lang="en-US" dirty="0" smtClean="0"/>
              <a:t>Click to edit Master text styles</a:t>
            </a:r>
          </a:p>
        </p:txBody>
      </p:sp>
      <p:sp>
        <p:nvSpPr>
          <p:cNvPr id="4" name="Slide Number Placeholder 5"/>
          <p:cNvSpPr>
            <a:spLocks noGrp="1"/>
          </p:cNvSpPr>
          <p:nvPr>
            <p:ph type="sldNum" sz="quarter" idx="10"/>
          </p:nvPr>
        </p:nvSpPr>
        <p:spPr/>
        <p:txBody>
          <a:bodyPr/>
          <a:lstStyle>
            <a:lvl1pPr algn="ctr">
              <a:defRPr sz="1200">
                <a:solidFill>
                  <a:schemeClr val="tx1">
                    <a:lumMod val="50000"/>
                  </a:schemeClr>
                </a:solidFill>
              </a:defRPr>
            </a:lvl1pPr>
          </a:lstStyle>
          <a:p>
            <a:pPr>
              <a:defRPr/>
            </a:pPr>
            <a:fld id="{028E7028-499B-4A34-8FF1-C2E0E52E0496}" type="slidenum">
              <a:rPr lang="de-DE">
                <a:solidFill>
                  <a:srgbClr val="707173">
                    <a:lumMod val="50000"/>
                  </a:srgbClr>
                </a:solidFill>
              </a:rPr>
              <a:pPr>
                <a:defRPr/>
              </a:pPr>
              <a:t>‹#›</a:t>
            </a:fld>
            <a:endParaRPr lang="de-DE" dirty="0">
              <a:solidFill>
                <a:srgbClr val="707173">
                  <a:lumMod val="50000"/>
                </a:srgbClr>
              </a:solidFill>
            </a:endParaRPr>
          </a:p>
        </p:txBody>
      </p:sp>
    </p:spTree>
    <p:extLst>
      <p:ext uri="{BB962C8B-B14F-4D97-AF65-F5344CB8AC3E}">
        <p14:creationId xmlns:p14="http://schemas.microsoft.com/office/powerpoint/2010/main" val="27795112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MAGE SOLAR - Inhal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de-DE" dirty="0"/>
          </a:p>
        </p:txBody>
      </p:sp>
      <p:sp>
        <p:nvSpPr>
          <p:cNvPr id="3" name="Content Placeholder 2"/>
          <p:cNvSpPr>
            <a:spLocks noGrp="1"/>
          </p:cNvSpPr>
          <p:nvPr>
            <p:ph idx="1"/>
          </p:nvPr>
        </p:nvSpPr>
        <p:spPr>
          <a:xfrm>
            <a:off x="457199" y="1557338"/>
            <a:ext cx="8507413" cy="478484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4" name="Slide Number Placeholder 5"/>
          <p:cNvSpPr>
            <a:spLocks noGrp="1"/>
          </p:cNvSpPr>
          <p:nvPr>
            <p:ph type="sldNum" sz="quarter" idx="10"/>
          </p:nvPr>
        </p:nvSpPr>
        <p:spPr/>
        <p:txBody>
          <a:bodyPr/>
          <a:lstStyle>
            <a:lvl1pPr algn="ctr">
              <a:defRPr sz="1200">
                <a:solidFill>
                  <a:schemeClr val="tx1">
                    <a:lumMod val="50000"/>
                  </a:schemeClr>
                </a:solidFill>
              </a:defRPr>
            </a:lvl1pPr>
          </a:lstStyle>
          <a:p>
            <a:pPr>
              <a:defRPr/>
            </a:pPr>
            <a:fld id="{D9F4F0FD-00DC-4921-AF1D-713D8E77EC83}" type="slidenum">
              <a:rPr lang="de-DE">
                <a:solidFill>
                  <a:srgbClr val="707173">
                    <a:lumMod val="50000"/>
                  </a:srgbClr>
                </a:solidFill>
              </a:rPr>
              <a:pPr>
                <a:defRPr/>
              </a:pPr>
              <a:t>‹#›</a:t>
            </a:fld>
            <a:endParaRPr lang="de-DE" dirty="0">
              <a:solidFill>
                <a:srgbClr val="707173">
                  <a:lumMod val="50000"/>
                </a:srgbClr>
              </a:solidFill>
            </a:endParaRPr>
          </a:p>
        </p:txBody>
      </p:sp>
    </p:spTree>
    <p:extLst>
      <p:ext uri="{BB962C8B-B14F-4D97-AF65-F5344CB8AC3E}">
        <p14:creationId xmlns:p14="http://schemas.microsoft.com/office/powerpoint/2010/main" val="35020261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AGE SOLAR - Inhalt Text mit Untertitel">
    <p:spTree>
      <p:nvGrpSpPr>
        <p:cNvPr id="1" name=""/>
        <p:cNvGrpSpPr/>
        <p:nvPr/>
      </p:nvGrpSpPr>
      <p:grpSpPr>
        <a:xfrm>
          <a:off x="0" y="0"/>
          <a:ext cx="0" cy="0"/>
          <a:chOff x="0" y="0"/>
          <a:chExt cx="0" cy="0"/>
        </a:xfrm>
      </p:grpSpPr>
      <p:sp>
        <p:nvSpPr>
          <p:cNvPr id="2" name="Title 1"/>
          <p:cNvSpPr>
            <a:spLocks noGrp="1"/>
          </p:cNvSpPr>
          <p:nvPr>
            <p:ph type="title"/>
          </p:nvPr>
        </p:nvSpPr>
        <p:spPr>
          <a:xfrm>
            <a:off x="456821" y="548680"/>
            <a:ext cx="6779475" cy="432048"/>
          </a:xfrm>
        </p:spPr>
        <p:txBody>
          <a:bodyPr/>
          <a:lstStyle/>
          <a:p>
            <a:r>
              <a:rPr lang="en-US" dirty="0" smtClean="0"/>
              <a:t>Click to edit Master title style</a:t>
            </a:r>
            <a:endParaRPr lang="de-DE" dirty="0"/>
          </a:p>
        </p:txBody>
      </p:sp>
      <p:sp>
        <p:nvSpPr>
          <p:cNvPr id="3" name="Content Placeholder 2"/>
          <p:cNvSpPr>
            <a:spLocks noGrp="1"/>
          </p:cNvSpPr>
          <p:nvPr>
            <p:ph idx="1"/>
          </p:nvPr>
        </p:nvSpPr>
        <p:spPr>
          <a:xfrm>
            <a:off x="457199" y="1557338"/>
            <a:ext cx="8507413" cy="482441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6" name="Text Placeholder 5"/>
          <p:cNvSpPr>
            <a:spLocks noGrp="1"/>
          </p:cNvSpPr>
          <p:nvPr>
            <p:ph type="body" sz="quarter" idx="13"/>
          </p:nvPr>
        </p:nvSpPr>
        <p:spPr>
          <a:xfrm>
            <a:off x="457200" y="981075"/>
            <a:ext cx="6778625" cy="576263"/>
          </a:xfrm>
        </p:spPr>
        <p:txBody>
          <a:bodyPr/>
          <a:lstStyle>
            <a:lvl1pPr marL="0" indent="0">
              <a:buFontTx/>
              <a:buNone/>
              <a:defRPr b="1"/>
            </a:lvl1pPr>
          </a:lstStyle>
          <a:p>
            <a:pPr lvl="0"/>
            <a:r>
              <a:rPr lang="en-US" smtClean="0"/>
              <a:t>Click to edit Master text styles</a:t>
            </a:r>
          </a:p>
        </p:txBody>
      </p:sp>
      <p:sp>
        <p:nvSpPr>
          <p:cNvPr id="5" name="Slide Number Placeholder 5"/>
          <p:cNvSpPr>
            <a:spLocks noGrp="1"/>
          </p:cNvSpPr>
          <p:nvPr>
            <p:ph type="sldNum" sz="quarter" idx="14"/>
          </p:nvPr>
        </p:nvSpPr>
        <p:spPr/>
        <p:txBody>
          <a:bodyPr/>
          <a:lstStyle>
            <a:lvl1pPr algn="ctr">
              <a:defRPr sz="1200">
                <a:solidFill>
                  <a:schemeClr val="tx1">
                    <a:lumMod val="50000"/>
                  </a:schemeClr>
                </a:solidFill>
              </a:defRPr>
            </a:lvl1pPr>
          </a:lstStyle>
          <a:p>
            <a:pPr>
              <a:defRPr/>
            </a:pPr>
            <a:fld id="{F40EF80F-68F4-480E-811D-64F674CE2CC5}" type="slidenum">
              <a:rPr lang="de-DE">
                <a:solidFill>
                  <a:srgbClr val="707173">
                    <a:lumMod val="50000"/>
                  </a:srgbClr>
                </a:solidFill>
              </a:rPr>
              <a:pPr>
                <a:defRPr/>
              </a:pPr>
              <a:t>‹#›</a:t>
            </a:fld>
            <a:endParaRPr lang="de-DE" dirty="0">
              <a:solidFill>
                <a:srgbClr val="707173">
                  <a:lumMod val="50000"/>
                </a:srgbClr>
              </a:solidFill>
            </a:endParaRPr>
          </a:p>
        </p:txBody>
      </p:sp>
    </p:spTree>
    <p:extLst>
      <p:ext uri="{BB962C8B-B14F-4D97-AF65-F5344CB8AC3E}">
        <p14:creationId xmlns:p14="http://schemas.microsoft.com/office/powerpoint/2010/main" val="26507253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MAGE SOLAR - 2 Inhalt (Text, Bild, Tabel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de-DE" dirty="0"/>
          </a:p>
        </p:txBody>
      </p:sp>
      <p:sp>
        <p:nvSpPr>
          <p:cNvPr id="3" name="Content Placeholder 2"/>
          <p:cNvSpPr>
            <a:spLocks noGrp="1"/>
          </p:cNvSpPr>
          <p:nvPr>
            <p:ph sz="half" idx="1"/>
          </p:nvPr>
        </p:nvSpPr>
        <p:spPr>
          <a:xfrm>
            <a:off x="452928" y="1557338"/>
            <a:ext cx="4038600" cy="4824412"/>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4" name="Content Placeholder 3"/>
          <p:cNvSpPr>
            <a:spLocks noGrp="1"/>
          </p:cNvSpPr>
          <p:nvPr>
            <p:ph sz="half" idx="2"/>
          </p:nvPr>
        </p:nvSpPr>
        <p:spPr>
          <a:xfrm>
            <a:off x="4925887" y="1556792"/>
            <a:ext cx="4038725" cy="4824958"/>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5" name="Slide Number Placeholder 5"/>
          <p:cNvSpPr>
            <a:spLocks noGrp="1"/>
          </p:cNvSpPr>
          <p:nvPr>
            <p:ph type="sldNum" sz="quarter" idx="10"/>
          </p:nvPr>
        </p:nvSpPr>
        <p:spPr/>
        <p:txBody>
          <a:bodyPr/>
          <a:lstStyle>
            <a:lvl1pPr algn="ctr">
              <a:defRPr sz="1200">
                <a:solidFill>
                  <a:schemeClr val="tx1">
                    <a:lumMod val="50000"/>
                  </a:schemeClr>
                </a:solidFill>
              </a:defRPr>
            </a:lvl1pPr>
          </a:lstStyle>
          <a:p>
            <a:pPr>
              <a:defRPr/>
            </a:pPr>
            <a:fld id="{39648A45-3E0D-4F1C-AFE5-0D9FE3A9D41E}" type="slidenum">
              <a:rPr lang="de-DE">
                <a:solidFill>
                  <a:srgbClr val="707173">
                    <a:lumMod val="50000"/>
                  </a:srgbClr>
                </a:solidFill>
              </a:rPr>
              <a:pPr>
                <a:defRPr/>
              </a:pPr>
              <a:t>‹#›</a:t>
            </a:fld>
            <a:endParaRPr lang="de-DE" dirty="0">
              <a:solidFill>
                <a:srgbClr val="707173">
                  <a:lumMod val="50000"/>
                </a:srgbClr>
              </a:solidFill>
            </a:endParaRPr>
          </a:p>
        </p:txBody>
      </p:sp>
    </p:spTree>
    <p:extLst>
      <p:ext uri="{BB962C8B-B14F-4D97-AF65-F5344CB8AC3E}">
        <p14:creationId xmlns:p14="http://schemas.microsoft.com/office/powerpoint/2010/main" val="2733221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AGE SOLAR - Inhalt mit Erklär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16" name="Content Placeholder 15"/>
          <p:cNvSpPr>
            <a:spLocks noGrp="1"/>
          </p:cNvSpPr>
          <p:nvPr>
            <p:ph sz="quarter" idx="12"/>
          </p:nvPr>
        </p:nvSpPr>
        <p:spPr>
          <a:xfrm>
            <a:off x="468313" y="5013599"/>
            <a:ext cx="4258816" cy="1368151"/>
          </a:xfrm>
        </p:spPr>
        <p:txBody>
          <a:bodyPr/>
          <a:lstStyle/>
          <a:p>
            <a:pPr lvl="0"/>
            <a:r>
              <a:rPr lang="en-US" dirty="0" smtClean="0"/>
              <a:t>Click to edit Master text styles</a:t>
            </a:r>
            <a:endParaRPr lang="de-DE" dirty="0"/>
          </a:p>
        </p:txBody>
      </p:sp>
      <p:sp>
        <p:nvSpPr>
          <p:cNvPr id="20" name="Content Placeholder 13"/>
          <p:cNvSpPr>
            <a:spLocks noGrp="1"/>
          </p:cNvSpPr>
          <p:nvPr>
            <p:ph sz="quarter" idx="11"/>
          </p:nvPr>
        </p:nvSpPr>
        <p:spPr>
          <a:xfrm>
            <a:off x="468313" y="1557338"/>
            <a:ext cx="4247703" cy="28077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21" name="Content Placeholder 13"/>
          <p:cNvSpPr>
            <a:spLocks noGrp="1"/>
          </p:cNvSpPr>
          <p:nvPr>
            <p:ph sz="quarter" idx="13"/>
          </p:nvPr>
        </p:nvSpPr>
        <p:spPr>
          <a:xfrm>
            <a:off x="4716016" y="1554410"/>
            <a:ext cx="4248597" cy="281069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22" name="Content Placeholder 15"/>
          <p:cNvSpPr>
            <a:spLocks noGrp="1"/>
          </p:cNvSpPr>
          <p:nvPr>
            <p:ph sz="quarter" idx="14"/>
          </p:nvPr>
        </p:nvSpPr>
        <p:spPr>
          <a:xfrm>
            <a:off x="4705383" y="5013176"/>
            <a:ext cx="4258816" cy="1368151"/>
          </a:xfrm>
        </p:spPr>
        <p:txBody>
          <a:bodyPr/>
          <a:lstStyle/>
          <a:p>
            <a:pPr lvl="0"/>
            <a:r>
              <a:rPr lang="en-US" dirty="0" smtClean="0"/>
              <a:t>Click to edit Master text styles</a:t>
            </a:r>
            <a:endParaRPr lang="de-DE" dirty="0"/>
          </a:p>
        </p:txBody>
      </p:sp>
      <p:sp>
        <p:nvSpPr>
          <p:cNvPr id="7" name="Slide Number Placeholder 5"/>
          <p:cNvSpPr>
            <a:spLocks noGrp="1"/>
          </p:cNvSpPr>
          <p:nvPr>
            <p:ph type="sldNum" sz="quarter" idx="15"/>
          </p:nvPr>
        </p:nvSpPr>
        <p:spPr/>
        <p:txBody>
          <a:bodyPr/>
          <a:lstStyle>
            <a:lvl1pPr algn="ctr">
              <a:defRPr sz="1200">
                <a:solidFill>
                  <a:schemeClr val="tx1">
                    <a:lumMod val="50000"/>
                  </a:schemeClr>
                </a:solidFill>
              </a:defRPr>
            </a:lvl1pPr>
          </a:lstStyle>
          <a:p>
            <a:pPr>
              <a:defRPr/>
            </a:pPr>
            <a:fld id="{68D427C9-1628-4969-9AC2-9B90D057E892}" type="slidenum">
              <a:rPr lang="de-DE">
                <a:solidFill>
                  <a:srgbClr val="707173">
                    <a:lumMod val="50000"/>
                  </a:srgbClr>
                </a:solidFill>
              </a:rPr>
              <a:pPr>
                <a:defRPr/>
              </a:pPr>
              <a:t>‹#›</a:t>
            </a:fld>
            <a:endParaRPr lang="de-DE" dirty="0">
              <a:solidFill>
                <a:srgbClr val="707173">
                  <a:lumMod val="50000"/>
                </a:srgbClr>
              </a:solidFill>
            </a:endParaRPr>
          </a:p>
        </p:txBody>
      </p:sp>
    </p:spTree>
    <p:extLst>
      <p:ext uri="{BB962C8B-B14F-4D97-AF65-F5344CB8AC3E}">
        <p14:creationId xmlns:p14="http://schemas.microsoft.com/office/powerpoint/2010/main" val="5025431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AGE SOLAR - 4 Inhalte (Text, Bild, Tabell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4" name="Content Placeholder 13"/>
          <p:cNvSpPr>
            <a:spLocks noGrp="1"/>
          </p:cNvSpPr>
          <p:nvPr>
            <p:ph sz="quarter" idx="11"/>
          </p:nvPr>
        </p:nvSpPr>
        <p:spPr>
          <a:xfrm>
            <a:off x="468313" y="1557339"/>
            <a:ext cx="3527623" cy="230371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5" name="Content Placeholder 13"/>
          <p:cNvSpPr>
            <a:spLocks noGrp="1"/>
          </p:cNvSpPr>
          <p:nvPr>
            <p:ph sz="quarter" idx="12"/>
          </p:nvPr>
        </p:nvSpPr>
        <p:spPr>
          <a:xfrm>
            <a:off x="468313" y="4074191"/>
            <a:ext cx="3527623" cy="230371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8" name="Content Placeholder 13"/>
          <p:cNvSpPr>
            <a:spLocks noGrp="1"/>
          </p:cNvSpPr>
          <p:nvPr>
            <p:ph sz="quarter" idx="13"/>
          </p:nvPr>
        </p:nvSpPr>
        <p:spPr>
          <a:xfrm>
            <a:off x="5436990" y="1556792"/>
            <a:ext cx="3527623" cy="230371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9" name="Content Placeholder 13"/>
          <p:cNvSpPr>
            <a:spLocks noGrp="1"/>
          </p:cNvSpPr>
          <p:nvPr>
            <p:ph sz="quarter" idx="14"/>
          </p:nvPr>
        </p:nvSpPr>
        <p:spPr>
          <a:xfrm>
            <a:off x="5436990" y="4077618"/>
            <a:ext cx="3527623" cy="230371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7" name="Slide Number Placeholder 5"/>
          <p:cNvSpPr>
            <a:spLocks noGrp="1"/>
          </p:cNvSpPr>
          <p:nvPr>
            <p:ph type="sldNum" sz="quarter" idx="15"/>
          </p:nvPr>
        </p:nvSpPr>
        <p:spPr/>
        <p:txBody>
          <a:bodyPr/>
          <a:lstStyle>
            <a:lvl1pPr algn="ctr">
              <a:defRPr sz="1200">
                <a:solidFill>
                  <a:schemeClr val="tx1">
                    <a:lumMod val="50000"/>
                  </a:schemeClr>
                </a:solidFill>
              </a:defRPr>
            </a:lvl1pPr>
          </a:lstStyle>
          <a:p>
            <a:pPr>
              <a:defRPr/>
            </a:pPr>
            <a:fld id="{8D64D7E5-6DDB-4A63-ADE9-00E70821C468}" type="slidenum">
              <a:rPr lang="de-DE">
                <a:solidFill>
                  <a:srgbClr val="707173">
                    <a:lumMod val="50000"/>
                  </a:srgbClr>
                </a:solidFill>
              </a:rPr>
              <a:pPr>
                <a:defRPr/>
              </a:pPr>
              <a:t>‹#›</a:t>
            </a:fld>
            <a:endParaRPr lang="de-DE" dirty="0">
              <a:solidFill>
                <a:srgbClr val="707173">
                  <a:lumMod val="50000"/>
                </a:srgbClr>
              </a:solidFill>
            </a:endParaRPr>
          </a:p>
        </p:txBody>
      </p:sp>
    </p:spTree>
    <p:extLst>
      <p:ext uri="{BB962C8B-B14F-4D97-AF65-F5344CB8AC3E}">
        <p14:creationId xmlns:p14="http://schemas.microsoft.com/office/powerpoint/2010/main" val="24924390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AGE SOLAR - Inhalt Vergleich">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9144" y="548680"/>
            <a:ext cx="3258760" cy="1008658"/>
          </a:xfrm>
        </p:spPr>
        <p:txBody>
          <a:bodyPr>
            <a:normAutofit/>
          </a:bodyPr>
          <a:lstStyle>
            <a:lvl1pPr marL="0" indent="0">
              <a:buNone/>
              <a:defRPr kumimoji="1" lang="en-US" sz="2200" b="1" kern="1200" dirty="0" smtClean="0">
                <a:solidFill>
                  <a:schemeClr val="accent6"/>
                </a:solidFill>
                <a:latin typeface="Arial" pitchFamily="34" charset="0"/>
                <a:ea typeface="+mn-ea"/>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49144" y="1557338"/>
            <a:ext cx="3258760" cy="4824412"/>
          </a:xfrm>
        </p:spPr>
        <p:txBody>
          <a:bodyPr>
            <a:normAutofit/>
          </a:bodyPr>
          <a:lstStyle>
            <a:lvl1pPr marL="342900" indent="-342900" algn="l" defTabSz="914400" rtl="0" eaLnBrk="0" fontAlgn="base" latinLnBrk="0" hangingPunct="0">
              <a:spcBef>
                <a:spcPct val="20000"/>
              </a:spcBef>
              <a:spcAft>
                <a:spcPct val="0"/>
              </a:spcAft>
              <a:buClr>
                <a:srgbClr val="EB7F1D"/>
              </a:buClr>
              <a:buSzPct val="115000"/>
              <a:buFont typeface="Times New Roman" pitchFamily="18" charset="0"/>
              <a:buChar char="›"/>
              <a:defRPr kumimoji="1" lang="en-US" sz="1800" kern="1200" dirty="0" smtClean="0">
                <a:solidFill>
                  <a:srgbClr val="646464"/>
                </a:solidFill>
                <a:latin typeface="Arial" pitchFamily="34" charset="0"/>
                <a:ea typeface="+mn-ea"/>
                <a:cs typeface="Arial" pitchFamily="34" charset="0"/>
              </a:defRPr>
            </a:lvl1pPr>
            <a:lvl2pPr marL="742950" indent="-285750" algn="l" defTabSz="914400" rtl="0" eaLnBrk="0" fontAlgn="base" latinLnBrk="0" hangingPunct="0">
              <a:spcBef>
                <a:spcPct val="20000"/>
              </a:spcBef>
              <a:spcAft>
                <a:spcPct val="0"/>
              </a:spcAft>
              <a:buClr>
                <a:srgbClr val="EB7F1D"/>
              </a:buClr>
              <a:buSzPct val="115000"/>
              <a:buFont typeface="Times New Roman" pitchFamily="18" charset="0"/>
              <a:buChar char="›"/>
              <a:defRPr kumimoji="1" lang="en-US" sz="1800" kern="1200" dirty="0" smtClean="0">
                <a:solidFill>
                  <a:srgbClr val="646464"/>
                </a:solidFill>
                <a:latin typeface="Arial" pitchFamily="34" charset="0"/>
                <a:ea typeface="+mn-ea"/>
                <a:cs typeface="Arial" pitchFamily="34" charset="0"/>
              </a:defRPr>
            </a:lvl2pPr>
            <a:lvl3pPr marL="1143000" indent="-228600" algn="l" defTabSz="914400" rtl="0" eaLnBrk="0" fontAlgn="base" latinLnBrk="0" hangingPunct="0">
              <a:spcBef>
                <a:spcPct val="20000"/>
              </a:spcBef>
              <a:spcAft>
                <a:spcPct val="0"/>
              </a:spcAft>
              <a:buClr>
                <a:srgbClr val="EB7F1D"/>
              </a:buClr>
              <a:buSzPct val="115000"/>
              <a:buFont typeface="Times New Roman" pitchFamily="18" charset="0"/>
              <a:buChar char="›"/>
              <a:defRPr kumimoji="1" lang="en-US" sz="1800" kern="1200" dirty="0" smtClean="0">
                <a:solidFill>
                  <a:srgbClr val="646464"/>
                </a:solidFill>
                <a:latin typeface="Arial" pitchFamily="34" charset="0"/>
                <a:ea typeface="+mn-ea"/>
                <a:cs typeface="Arial" pitchFamily="34" charset="0"/>
              </a:defRPr>
            </a:lvl3pPr>
            <a:lvl4pPr marL="1600200" indent="-228600" algn="l" defTabSz="914400" rtl="0" eaLnBrk="0" fontAlgn="base" latinLnBrk="0" hangingPunct="0">
              <a:spcBef>
                <a:spcPct val="20000"/>
              </a:spcBef>
              <a:spcAft>
                <a:spcPct val="0"/>
              </a:spcAft>
              <a:buClr>
                <a:srgbClr val="EB7F1D"/>
              </a:buClr>
              <a:buSzPct val="115000"/>
              <a:buFont typeface="Times New Roman" pitchFamily="18" charset="0"/>
              <a:buChar char="›"/>
              <a:defRPr kumimoji="1" lang="en-US" sz="1800" kern="1200" dirty="0" smtClean="0">
                <a:solidFill>
                  <a:srgbClr val="646464"/>
                </a:solidFill>
                <a:latin typeface="Arial" pitchFamily="34" charset="0"/>
                <a:ea typeface="+mn-ea"/>
                <a:cs typeface="Arial" pitchFamily="34" charset="0"/>
              </a:defRPr>
            </a:lvl4pPr>
            <a:lvl5pPr marL="2057400" indent="-228600" algn="l" defTabSz="914400" rtl="0" eaLnBrk="0" fontAlgn="base" latinLnBrk="0" hangingPunct="0">
              <a:spcBef>
                <a:spcPct val="20000"/>
              </a:spcBef>
              <a:spcAft>
                <a:spcPct val="0"/>
              </a:spcAft>
              <a:buClr>
                <a:srgbClr val="EB7F1D"/>
              </a:buClr>
              <a:buSzPct val="115000"/>
              <a:buFont typeface="Times New Roman" pitchFamily="18" charset="0"/>
              <a:buChar char="›"/>
              <a:defRPr kumimoji="1" lang="de-DE" sz="1800" kern="1200" dirty="0">
                <a:solidFill>
                  <a:srgbClr val="646464"/>
                </a:solidFill>
                <a:latin typeface="Arial" pitchFamily="34" charset="0"/>
                <a:ea typeface="+mn-ea"/>
                <a:cs typeface="Arial"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5" name="Text Placeholder 4"/>
          <p:cNvSpPr>
            <a:spLocks noGrp="1"/>
          </p:cNvSpPr>
          <p:nvPr>
            <p:ph type="body" sz="quarter" idx="3"/>
          </p:nvPr>
        </p:nvSpPr>
        <p:spPr>
          <a:xfrm>
            <a:off x="3995936" y="548680"/>
            <a:ext cx="3239889" cy="1008658"/>
          </a:xfrm>
        </p:spPr>
        <p:txBody>
          <a:bodyPr>
            <a:normAutofit/>
          </a:bodyPr>
          <a:lstStyle>
            <a:lvl1pPr marL="0" indent="0">
              <a:buNone/>
              <a:defRPr kumimoji="1" lang="en-US" sz="2200" b="1" kern="1200" dirty="0" smtClean="0">
                <a:solidFill>
                  <a:schemeClr val="accent6"/>
                </a:solidFill>
                <a:latin typeface="Arial" pitchFamily="34" charset="0"/>
                <a:ea typeface="+mn-ea"/>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3995936" y="1557338"/>
            <a:ext cx="3239889" cy="4824412"/>
          </a:xfrm>
        </p:spPr>
        <p:txBody>
          <a:bodyPr>
            <a:normAutofit/>
          </a:bodyPr>
          <a:lstStyle>
            <a:lvl1pPr marL="342900" indent="-342900" algn="l" defTabSz="914400" rtl="0" eaLnBrk="0" fontAlgn="base" latinLnBrk="0" hangingPunct="0">
              <a:spcBef>
                <a:spcPct val="20000"/>
              </a:spcBef>
              <a:spcAft>
                <a:spcPct val="0"/>
              </a:spcAft>
              <a:buClr>
                <a:srgbClr val="EB7F1D"/>
              </a:buClr>
              <a:buSzPct val="115000"/>
              <a:buFont typeface="Times New Roman" pitchFamily="18" charset="0"/>
              <a:buChar char="›"/>
              <a:defRPr kumimoji="1" lang="en-US" sz="1800" kern="1200" dirty="0" smtClean="0">
                <a:solidFill>
                  <a:srgbClr val="646464"/>
                </a:solidFill>
                <a:latin typeface="Arial" pitchFamily="34" charset="0"/>
                <a:ea typeface="+mn-ea"/>
                <a:cs typeface="Arial" pitchFamily="34" charset="0"/>
              </a:defRPr>
            </a:lvl1pPr>
            <a:lvl2pPr marL="742950" indent="-285750" algn="l" defTabSz="914400" rtl="0" eaLnBrk="0" fontAlgn="base" latinLnBrk="0" hangingPunct="0">
              <a:spcBef>
                <a:spcPct val="20000"/>
              </a:spcBef>
              <a:spcAft>
                <a:spcPct val="0"/>
              </a:spcAft>
              <a:buClr>
                <a:srgbClr val="EB7F1D"/>
              </a:buClr>
              <a:buSzPct val="115000"/>
              <a:buFont typeface="Times New Roman" pitchFamily="18" charset="0"/>
              <a:buChar char="›"/>
              <a:defRPr kumimoji="1" lang="en-US" sz="1800" kern="1200" dirty="0" smtClean="0">
                <a:solidFill>
                  <a:srgbClr val="646464"/>
                </a:solidFill>
                <a:latin typeface="Arial" pitchFamily="34" charset="0"/>
                <a:ea typeface="+mn-ea"/>
                <a:cs typeface="Arial" pitchFamily="34" charset="0"/>
              </a:defRPr>
            </a:lvl2pPr>
            <a:lvl3pPr marL="1143000" indent="-228600" algn="l" defTabSz="914400" rtl="0" eaLnBrk="0" fontAlgn="base" latinLnBrk="0" hangingPunct="0">
              <a:spcBef>
                <a:spcPct val="20000"/>
              </a:spcBef>
              <a:spcAft>
                <a:spcPct val="0"/>
              </a:spcAft>
              <a:buClr>
                <a:srgbClr val="EB7F1D"/>
              </a:buClr>
              <a:buSzPct val="115000"/>
              <a:buFont typeface="Times New Roman" pitchFamily="18" charset="0"/>
              <a:buChar char="›"/>
              <a:defRPr kumimoji="1" lang="en-US" sz="1800" kern="1200" dirty="0" smtClean="0">
                <a:solidFill>
                  <a:srgbClr val="646464"/>
                </a:solidFill>
                <a:latin typeface="Arial" pitchFamily="34" charset="0"/>
                <a:ea typeface="+mn-ea"/>
                <a:cs typeface="Arial" pitchFamily="34" charset="0"/>
              </a:defRPr>
            </a:lvl3pPr>
            <a:lvl4pPr marL="1600200" indent="-228600" algn="l" defTabSz="914400" rtl="0" eaLnBrk="0" fontAlgn="base" latinLnBrk="0" hangingPunct="0">
              <a:spcBef>
                <a:spcPct val="20000"/>
              </a:spcBef>
              <a:spcAft>
                <a:spcPct val="0"/>
              </a:spcAft>
              <a:buClr>
                <a:srgbClr val="EB7F1D"/>
              </a:buClr>
              <a:buSzPct val="115000"/>
              <a:buFont typeface="Times New Roman" pitchFamily="18" charset="0"/>
              <a:buChar char="›"/>
              <a:defRPr kumimoji="1" lang="en-US" sz="1800" kern="1200" dirty="0" smtClean="0">
                <a:solidFill>
                  <a:srgbClr val="646464"/>
                </a:solidFill>
                <a:latin typeface="Arial" pitchFamily="34" charset="0"/>
                <a:ea typeface="+mn-ea"/>
                <a:cs typeface="Arial" pitchFamily="34" charset="0"/>
              </a:defRPr>
            </a:lvl4pPr>
            <a:lvl5pPr marL="2057400" indent="-228600" algn="l" defTabSz="914400" rtl="0" eaLnBrk="0" fontAlgn="base" latinLnBrk="0" hangingPunct="0">
              <a:spcBef>
                <a:spcPct val="20000"/>
              </a:spcBef>
              <a:spcAft>
                <a:spcPct val="0"/>
              </a:spcAft>
              <a:buClr>
                <a:srgbClr val="EB7F1D"/>
              </a:buClr>
              <a:buSzPct val="115000"/>
              <a:buFont typeface="Times New Roman" pitchFamily="18" charset="0"/>
              <a:buChar char="›"/>
              <a:defRPr kumimoji="1" lang="de-DE" sz="1800" kern="1200" dirty="0">
                <a:solidFill>
                  <a:srgbClr val="646464"/>
                </a:solidFill>
                <a:latin typeface="Arial" pitchFamily="34" charset="0"/>
                <a:ea typeface="+mn-ea"/>
                <a:cs typeface="Arial"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7" name="Slide Number Placeholder 5"/>
          <p:cNvSpPr>
            <a:spLocks noGrp="1"/>
          </p:cNvSpPr>
          <p:nvPr>
            <p:ph type="sldNum" sz="quarter" idx="10"/>
          </p:nvPr>
        </p:nvSpPr>
        <p:spPr/>
        <p:txBody>
          <a:bodyPr/>
          <a:lstStyle>
            <a:lvl1pPr algn="ctr">
              <a:defRPr sz="1200">
                <a:solidFill>
                  <a:schemeClr val="tx1">
                    <a:lumMod val="50000"/>
                  </a:schemeClr>
                </a:solidFill>
              </a:defRPr>
            </a:lvl1pPr>
          </a:lstStyle>
          <a:p>
            <a:pPr>
              <a:defRPr/>
            </a:pPr>
            <a:fld id="{23560695-6213-4794-A6FA-79CE8399F585}" type="slidenum">
              <a:rPr lang="de-DE">
                <a:solidFill>
                  <a:srgbClr val="707173">
                    <a:lumMod val="50000"/>
                  </a:srgbClr>
                </a:solidFill>
              </a:rPr>
              <a:pPr>
                <a:defRPr/>
              </a:pPr>
              <a:t>‹#›</a:t>
            </a:fld>
            <a:endParaRPr lang="de-DE" dirty="0">
              <a:solidFill>
                <a:srgbClr val="707173">
                  <a:lumMod val="50000"/>
                </a:srgbClr>
              </a:solidFill>
            </a:endParaRPr>
          </a:p>
        </p:txBody>
      </p:sp>
    </p:spTree>
    <p:extLst>
      <p:ext uri="{BB962C8B-B14F-4D97-AF65-F5344CB8AC3E}">
        <p14:creationId xmlns:p14="http://schemas.microsoft.com/office/powerpoint/2010/main" val="17617809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MAGE SOLAR - Inhalt zweispaltig">
    <p:spTree>
      <p:nvGrpSpPr>
        <p:cNvPr id="1" name=""/>
        <p:cNvGrpSpPr/>
        <p:nvPr/>
      </p:nvGrpSpPr>
      <p:grpSpPr>
        <a:xfrm>
          <a:off x="0" y="0"/>
          <a:ext cx="0" cy="0"/>
          <a:chOff x="0" y="0"/>
          <a:chExt cx="0" cy="0"/>
        </a:xfrm>
      </p:grpSpPr>
      <p:sp>
        <p:nvSpPr>
          <p:cNvPr id="2" name="Title 1"/>
          <p:cNvSpPr>
            <a:spLocks noGrp="1"/>
          </p:cNvSpPr>
          <p:nvPr>
            <p:ph type="title"/>
          </p:nvPr>
        </p:nvSpPr>
        <p:spPr>
          <a:xfrm>
            <a:off x="468313" y="548681"/>
            <a:ext cx="3146948" cy="1008658"/>
          </a:xfrm>
        </p:spPr>
        <p:txBody>
          <a:bodyPr/>
          <a:lstStyle>
            <a:lvl1pPr algn="l">
              <a:defRPr sz="2200" b="1"/>
            </a:lvl1pPr>
          </a:lstStyle>
          <a:p>
            <a:r>
              <a:rPr lang="en-US" dirty="0" smtClean="0"/>
              <a:t>Click to edit Master title style</a:t>
            </a:r>
            <a:endParaRPr lang="de-DE" dirty="0"/>
          </a:p>
        </p:txBody>
      </p:sp>
      <p:sp>
        <p:nvSpPr>
          <p:cNvPr id="3" name="Content Placeholder 2"/>
          <p:cNvSpPr>
            <a:spLocks noGrp="1"/>
          </p:cNvSpPr>
          <p:nvPr>
            <p:ph idx="1"/>
          </p:nvPr>
        </p:nvSpPr>
        <p:spPr>
          <a:xfrm>
            <a:off x="3852738" y="548680"/>
            <a:ext cx="3383087" cy="5833070"/>
          </a:xfrm>
        </p:spPr>
        <p:txBody>
          <a:bodyPr>
            <a:normAutofit/>
          </a:bodyPr>
          <a:lstStyle>
            <a:lvl1pPr marL="342900" indent="-342900" algn="l" defTabSz="914400" rtl="0" eaLnBrk="0" fontAlgn="base" latinLnBrk="0" hangingPunct="0">
              <a:spcBef>
                <a:spcPct val="20000"/>
              </a:spcBef>
              <a:spcAft>
                <a:spcPct val="0"/>
              </a:spcAft>
              <a:buClr>
                <a:srgbClr val="EB7F1D"/>
              </a:buClr>
              <a:buSzPct val="115000"/>
              <a:buFont typeface="Times New Roman" pitchFamily="18" charset="0"/>
              <a:buChar char="›"/>
              <a:defRPr kumimoji="1" lang="en-US" sz="1800" kern="1200" dirty="0" smtClean="0">
                <a:solidFill>
                  <a:srgbClr val="646464"/>
                </a:solidFill>
                <a:latin typeface="Arial" pitchFamily="34" charset="0"/>
                <a:ea typeface="+mn-ea"/>
                <a:cs typeface="Arial" pitchFamily="34" charset="0"/>
              </a:defRPr>
            </a:lvl1pPr>
            <a:lvl2pPr marL="742950" indent="-285750" algn="l" defTabSz="914400" rtl="0" eaLnBrk="0" fontAlgn="base" latinLnBrk="0" hangingPunct="0">
              <a:spcBef>
                <a:spcPct val="20000"/>
              </a:spcBef>
              <a:spcAft>
                <a:spcPct val="0"/>
              </a:spcAft>
              <a:buClr>
                <a:srgbClr val="EB7F1D"/>
              </a:buClr>
              <a:buSzPct val="115000"/>
              <a:buFont typeface="Times New Roman" pitchFamily="18" charset="0"/>
              <a:buChar char="›"/>
              <a:defRPr kumimoji="1" lang="en-US" sz="1800" kern="1200" dirty="0" smtClean="0">
                <a:solidFill>
                  <a:srgbClr val="646464"/>
                </a:solidFill>
                <a:latin typeface="Arial" pitchFamily="34" charset="0"/>
                <a:ea typeface="+mn-ea"/>
                <a:cs typeface="Arial" pitchFamily="34" charset="0"/>
              </a:defRPr>
            </a:lvl2pPr>
            <a:lvl3pPr marL="1143000" indent="-228600" algn="l" defTabSz="914400" rtl="0" eaLnBrk="0" fontAlgn="base" latinLnBrk="0" hangingPunct="0">
              <a:spcBef>
                <a:spcPct val="20000"/>
              </a:spcBef>
              <a:spcAft>
                <a:spcPct val="0"/>
              </a:spcAft>
              <a:buClr>
                <a:srgbClr val="EB7F1D"/>
              </a:buClr>
              <a:buSzPct val="115000"/>
              <a:buFont typeface="Times New Roman" pitchFamily="18" charset="0"/>
              <a:buChar char="›"/>
              <a:defRPr kumimoji="1" lang="en-US" sz="1800" kern="1200" dirty="0" smtClean="0">
                <a:solidFill>
                  <a:srgbClr val="646464"/>
                </a:solidFill>
                <a:latin typeface="Arial" pitchFamily="34" charset="0"/>
                <a:ea typeface="+mn-ea"/>
                <a:cs typeface="Arial" pitchFamily="34" charset="0"/>
              </a:defRPr>
            </a:lvl3pPr>
            <a:lvl4pPr marL="1600200" indent="-228600" algn="l" defTabSz="914400" rtl="0" eaLnBrk="0" fontAlgn="base" latinLnBrk="0" hangingPunct="0">
              <a:spcBef>
                <a:spcPct val="20000"/>
              </a:spcBef>
              <a:spcAft>
                <a:spcPct val="0"/>
              </a:spcAft>
              <a:buClr>
                <a:srgbClr val="EB7F1D"/>
              </a:buClr>
              <a:buSzPct val="115000"/>
              <a:buFont typeface="Times New Roman" pitchFamily="18" charset="0"/>
              <a:buChar char="›"/>
              <a:defRPr kumimoji="1" lang="en-US" sz="1800" kern="1200" dirty="0" smtClean="0">
                <a:solidFill>
                  <a:srgbClr val="646464"/>
                </a:solidFill>
                <a:latin typeface="Arial" pitchFamily="34" charset="0"/>
                <a:ea typeface="+mn-ea"/>
                <a:cs typeface="Arial" pitchFamily="34" charset="0"/>
              </a:defRPr>
            </a:lvl4pPr>
            <a:lvl5pPr marL="2057400" indent="-228600" algn="l" defTabSz="914400" rtl="0" eaLnBrk="0" fontAlgn="base" latinLnBrk="0" hangingPunct="0">
              <a:spcBef>
                <a:spcPct val="20000"/>
              </a:spcBef>
              <a:spcAft>
                <a:spcPct val="0"/>
              </a:spcAft>
              <a:buClr>
                <a:srgbClr val="EB7F1D"/>
              </a:buClr>
              <a:buSzPct val="115000"/>
              <a:buFont typeface="Times New Roman" pitchFamily="18" charset="0"/>
              <a:buChar char="›"/>
              <a:defRPr kumimoji="1" lang="de-DE" sz="1800" kern="1200" dirty="0">
                <a:solidFill>
                  <a:srgbClr val="646464"/>
                </a:solidFill>
                <a:latin typeface="Arial" pitchFamily="34" charset="0"/>
                <a:ea typeface="+mn-ea"/>
                <a:cs typeface="Arial"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4" name="Text Placeholder 3"/>
          <p:cNvSpPr>
            <a:spLocks noGrp="1"/>
          </p:cNvSpPr>
          <p:nvPr>
            <p:ph type="body" sz="half" idx="2"/>
          </p:nvPr>
        </p:nvSpPr>
        <p:spPr>
          <a:xfrm>
            <a:off x="461652" y="1557338"/>
            <a:ext cx="3174244" cy="482441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5"/>
          <p:cNvSpPr>
            <a:spLocks noGrp="1"/>
          </p:cNvSpPr>
          <p:nvPr>
            <p:ph type="sldNum" sz="quarter" idx="10"/>
          </p:nvPr>
        </p:nvSpPr>
        <p:spPr/>
        <p:txBody>
          <a:bodyPr/>
          <a:lstStyle>
            <a:lvl1pPr algn="ctr">
              <a:defRPr sz="1200">
                <a:solidFill>
                  <a:schemeClr val="tx1">
                    <a:lumMod val="50000"/>
                  </a:schemeClr>
                </a:solidFill>
              </a:defRPr>
            </a:lvl1pPr>
          </a:lstStyle>
          <a:p>
            <a:pPr>
              <a:defRPr/>
            </a:pPr>
            <a:fld id="{032E4588-CBF6-4CDE-BA5A-CB56252D30B7}" type="slidenum">
              <a:rPr lang="de-DE">
                <a:solidFill>
                  <a:srgbClr val="707173">
                    <a:lumMod val="50000"/>
                  </a:srgbClr>
                </a:solidFill>
              </a:rPr>
              <a:pPr>
                <a:defRPr/>
              </a:pPr>
              <a:t>‹#›</a:t>
            </a:fld>
            <a:endParaRPr lang="de-DE" dirty="0">
              <a:solidFill>
                <a:srgbClr val="707173">
                  <a:lumMod val="50000"/>
                </a:srgbClr>
              </a:solidFill>
            </a:endParaRPr>
          </a:p>
        </p:txBody>
      </p:sp>
    </p:spTree>
    <p:extLst>
      <p:ext uri="{BB962C8B-B14F-4D97-AF65-F5344CB8AC3E}">
        <p14:creationId xmlns:p14="http://schemas.microsoft.com/office/powerpoint/2010/main" val="375151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6623F9-1441-40FB-934B-8CB7B3B124C4}" type="datetimeFigureOut">
              <a:rPr lang="en-US" smtClean="0"/>
              <a:t>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1EC4E9-21F7-4C81-B3AF-D1F2F86821CE}" type="slidenum">
              <a:rPr lang="en-US" smtClean="0"/>
              <a:t>‹#›</a:t>
            </a:fld>
            <a:endParaRPr lang="en-US"/>
          </a:p>
        </p:txBody>
      </p:sp>
    </p:spTree>
    <p:extLst>
      <p:ext uri="{BB962C8B-B14F-4D97-AF65-F5344CB8AC3E}">
        <p14:creationId xmlns:p14="http://schemas.microsoft.com/office/powerpoint/2010/main" val="14865598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MAGE SOLAR - Zwischentitel mit Bild">
    <p:spTree>
      <p:nvGrpSpPr>
        <p:cNvPr id="1" name=""/>
        <p:cNvGrpSpPr/>
        <p:nvPr/>
      </p:nvGrpSpPr>
      <p:grpSpPr>
        <a:xfrm>
          <a:off x="0" y="0"/>
          <a:ext cx="0" cy="0"/>
          <a:chOff x="0" y="0"/>
          <a:chExt cx="0" cy="0"/>
        </a:xfrm>
      </p:grpSpPr>
      <p:sp>
        <p:nvSpPr>
          <p:cNvPr id="2" name="Title 1"/>
          <p:cNvSpPr>
            <a:spLocks noGrp="1"/>
          </p:cNvSpPr>
          <p:nvPr>
            <p:ph type="title"/>
          </p:nvPr>
        </p:nvSpPr>
        <p:spPr>
          <a:xfrm>
            <a:off x="468626" y="4800600"/>
            <a:ext cx="8495987" cy="566738"/>
          </a:xfrm>
        </p:spPr>
        <p:txBody>
          <a:bodyPr anchor="b"/>
          <a:lstStyle>
            <a:lvl1pPr algn="l">
              <a:defRPr sz="2200" b="1"/>
            </a:lvl1pPr>
          </a:lstStyle>
          <a:p>
            <a:r>
              <a:rPr lang="en-US" dirty="0" smtClean="0"/>
              <a:t>Click to edit Master title style</a:t>
            </a:r>
            <a:endParaRPr lang="de-DE" dirty="0"/>
          </a:p>
        </p:txBody>
      </p:sp>
      <p:sp>
        <p:nvSpPr>
          <p:cNvPr id="3" name="Picture Placeholder 2"/>
          <p:cNvSpPr>
            <a:spLocks noGrp="1"/>
          </p:cNvSpPr>
          <p:nvPr>
            <p:ph type="pic" idx="1"/>
          </p:nvPr>
        </p:nvSpPr>
        <p:spPr>
          <a:xfrm>
            <a:off x="490551" y="548680"/>
            <a:ext cx="6745274" cy="4178895"/>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 Placeholder 3"/>
          <p:cNvSpPr>
            <a:spLocks noGrp="1"/>
          </p:cNvSpPr>
          <p:nvPr>
            <p:ph type="body" sz="half" idx="2"/>
          </p:nvPr>
        </p:nvSpPr>
        <p:spPr>
          <a:xfrm>
            <a:off x="467543" y="5504458"/>
            <a:ext cx="8497069" cy="87729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5"/>
          <p:cNvSpPr>
            <a:spLocks noGrp="1"/>
          </p:cNvSpPr>
          <p:nvPr>
            <p:ph type="sldNum" sz="quarter" idx="10"/>
          </p:nvPr>
        </p:nvSpPr>
        <p:spPr/>
        <p:txBody>
          <a:bodyPr/>
          <a:lstStyle>
            <a:lvl1pPr algn="ctr">
              <a:defRPr sz="1200">
                <a:solidFill>
                  <a:schemeClr val="tx1">
                    <a:lumMod val="50000"/>
                  </a:schemeClr>
                </a:solidFill>
              </a:defRPr>
            </a:lvl1pPr>
          </a:lstStyle>
          <a:p>
            <a:pPr>
              <a:defRPr/>
            </a:pPr>
            <a:fld id="{6B3C5165-DA80-4227-9E98-62A9328FE841}" type="slidenum">
              <a:rPr lang="de-DE">
                <a:solidFill>
                  <a:srgbClr val="707173">
                    <a:lumMod val="50000"/>
                  </a:srgbClr>
                </a:solidFill>
              </a:rPr>
              <a:pPr>
                <a:defRPr/>
              </a:pPr>
              <a:t>‹#›</a:t>
            </a:fld>
            <a:endParaRPr lang="de-DE" dirty="0">
              <a:solidFill>
                <a:srgbClr val="707173">
                  <a:lumMod val="50000"/>
                </a:srgbClr>
              </a:solidFill>
            </a:endParaRPr>
          </a:p>
        </p:txBody>
      </p:sp>
    </p:spTree>
    <p:extLst>
      <p:ext uri="{BB962C8B-B14F-4D97-AF65-F5344CB8AC3E}">
        <p14:creationId xmlns:p14="http://schemas.microsoft.com/office/powerpoint/2010/main" val="25085601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MAGE SOLAR - Zwischentitel">
    <p:spTree>
      <p:nvGrpSpPr>
        <p:cNvPr id="1" name=""/>
        <p:cNvGrpSpPr/>
        <p:nvPr/>
      </p:nvGrpSpPr>
      <p:grpSpPr>
        <a:xfrm>
          <a:off x="0" y="0"/>
          <a:ext cx="0" cy="0"/>
          <a:chOff x="0" y="0"/>
          <a:chExt cx="0" cy="0"/>
        </a:xfrm>
      </p:grpSpPr>
      <p:sp>
        <p:nvSpPr>
          <p:cNvPr id="2" name="Title 1"/>
          <p:cNvSpPr>
            <a:spLocks noGrp="1"/>
          </p:cNvSpPr>
          <p:nvPr>
            <p:ph type="ctrTitle"/>
          </p:nvPr>
        </p:nvSpPr>
        <p:spPr>
          <a:xfrm>
            <a:off x="468313" y="2349500"/>
            <a:ext cx="8496300" cy="1081087"/>
          </a:xfrm>
        </p:spPr>
        <p:txBody>
          <a:bodyPr/>
          <a:lstStyle>
            <a:lvl1pPr algn="ctr">
              <a:defRPr/>
            </a:lvl1pPr>
          </a:lstStyle>
          <a:p>
            <a:r>
              <a:rPr lang="en-US" dirty="0" smtClean="0"/>
              <a:t>Click to edit Master title style</a:t>
            </a:r>
            <a:endParaRPr lang="de-DE" dirty="0"/>
          </a:p>
        </p:txBody>
      </p:sp>
      <p:sp>
        <p:nvSpPr>
          <p:cNvPr id="3" name="Subtitle 2"/>
          <p:cNvSpPr>
            <a:spLocks noGrp="1"/>
          </p:cNvSpPr>
          <p:nvPr>
            <p:ph type="subTitle" idx="1"/>
          </p:nvPr>
        </p:nvSpPr>
        <p:spPr>
          <a:xfrm>
            <a:off x="479773" y="3429000"/>
            <a:ext cx="848484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de-DE" dirty="0"/>
          </a:p>
        </p:txBody>
      </p:sp>
      <p:sp>
        <p:nvSpPr>
          <p:cNvPr id="4" name="Slide Number Placeholder 5"/>
          <p:cNvSpPr>
            <a:spLocks noGrp="1"/>
          </p:cNvSpPr>
          <p:nvPr>
            <p:ph type="sldNum" sz="quarter" idx="10"/>
          </p:nvPr>
        </p:nvSpPr>
        <p:spPr/>
        <p:txBody>
          <a:bodyPr/>
          <a:lstStyle>
            <a:lvl1pPr algn="ctr">
              <a:defRPr sz="1200">
                <a:solidFill>
                  <a:schemeClr val="tx1">
                    <a:lumMod val="50000"/>
                  </a:schemeClr>
                </a:solidFill>
              </a:defRPr>
            </a:lvl1pPr>
          </a:lstStyle>
          <a:p>
            <a:pPr>
              <a:defRPr/>
            </a:pPr>
            <a:fld id="{292D65F3-DF28-44FC-8F8E-A9BC7454CE80}" type="slidenum">
              <a:rPr lang="de-DE">
                <a:solidFill>
                  <a:srgbClr val="707173">
                    <a:lumMod val="50000"/>
                  </a:srgbClr>
                </a:solidFill>
              </a:rPr>
              <a:pPr>
                <a:defRPr/>
              </a:pPr>
              <a:t>‹#›</a:t>
            </a:fld>
            <a:endParaRPr lang="de-DE" dirty="0">
              <a:solidFill>
                <a:srgbClr val="707173">
                  <a:lumMod val="50000"/>
                </a:srgbClr>
              </a:solidFill>
            </a:endParaRPr>
          </a:p>
        </p:txBody>
      </p:sp>
    </p:spTree>
    <p:extLst>
      <p:ext uri="{BB962C8B-B14F-4D97-AF65-F5344CB8AC3E}">
        <p14:creationId xmlns:p14="http://schemas.microsoft.com/office/powerpoint/2010/main" val="12681351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MAGE SOLAR - ohne Inhalt">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lgn="ctr">
              <a:defRPr sz="1200">
                <a:solidFill>
                  <a:schemeClr val="tx1">
                    <a:lumMod val="50000"/>
                  </a:schemeClr>
                </a:solidFill>
              </a:defRPr>
            </a:lvl1pPr>
          </a:lstStyle>
          <a:p>
            <a:pPr>
              <a:defRPr/>
            </a:pPr>
            <a:fld id="{1357FFD2-FBAF-4E55-8B28-5F39DC206A82}" type="slidenum">
              <a:rPr lang="de-DE">
                <a:solidFill>
                  <a:srgbClr val="707173">
                    <a:lumMod val="50000"/>
                  </a:srgbClr>
                </a:solidFill>
              </a:rPr>
              <a:pPr>
                <a:defRPr/>
              </a:pPr>
              <a:t>‹#›</a:t>
            </a:fld>
            <a:endParaRPr lang="de-DE" dirty="0">
              <a:solidFill>
                <a:srgbClr val="707173">
                  <a:lumMod val="50000"/>
                </a:srgbClr>
              </a:solidFill>
            </a:endParaRPr>
          </a:p>
        </p:txBody>
      </p:sp>
    </p:spTree>
    <p:extLst>
      <p:ext uri="{BB962C8B-B14F-4D97-AF65-F5344CB8AC3E}">
        <p14:creationId xmlns:p14="http://schemas.microsoft.com/office/powerpoint/2010/main" val="15782482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MAGE SOLAR - Titelfolie mit Bild (fix)">
    <p:spTree>
      <p:nvGrpSpPr>
        <p:cNvPr id="1" name=""/>
        <p:cNvGrpSpPr/>
        <p:nvPr/>
      </p:nvGrpSpPr>
      <p:grpSpPr>
        <a:xfrm>
          <a:off x="0" y="0"/>
          <a:ext cx="0" cy="0"/>
          <a:chOff x="0" y="0"/>
          <a:chExt cx="0" cy="0"/>
        </a:xfrm>
      </p:grpSpPr>
      <p:pic>
        <p:nvPicPr>
          <p:cNvPr id="3" name="Picture 7" descr="Handwerker TIte_kl.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68313" y="1412875"/>
            <a:ext cx="708977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Placeholder 1"/>
          <p:cNvSpPr>
            <a:spLocks noGrp="1"/>
          </p:cNvSpPr>
          <p:nvPr>
            <p:ph type="title"/>
          </p:nvPr>
        </p:nvSpPr>
        <p:spPr>
          <a:xfrm>
            <a:off x="456821" y="5517232"/>
            <a:ext cx="8346833" cy="864518"/>
          </a:xfrm>
          <a:prstGeom prst="rect">
            <a:avLst/>
          </a:prstGeom>
        </p:spPr>
        <p:txBody>
          <a:bodyPr rtlCol="0">
            <a:normAutofit/>
          </a:bodyPr>
          <a:lstStyle/>
          <a:p>
            <a:r>
              <a:rPr lang="en-US" dirty="0" smtClean="0"/>
              <a:t>Click to edit Master title style</a:t>
            </a:r>
            <a:endParaRPr lang="de-DE" dirty="0"/>
          </a:p>
        </p:txBody>
      </p:sp>
    </p:spTree>
    <p:extLst>
      <p:ext uri="{BB962C8B-B14F-4D97-AF65-F5344CB8AC3E}">
        <p14:creationId xmlns:p14="http://schemas.microsoft.com/office/powerpoint/2010/main" val="2216970918"/>
      </p:ext>
    </p:extLst>
  </p:cSld>
  <p:clrMapOvr>
    <a:masterClrMapping/>
  </p:clrMapOvr>
  <p:transition spd="slow" advClick="0" advTm="2000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bg>
      <p:bgRef idx="1002">
        <a:schemeClr val="bg2"/>
      </p:bgRef>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6129" y="5410200"/>
            <a:ext cx="2972574" cy="762000"/>
          </a:xfrm>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8" name="Date Placeholder 7"/>
          <p:cNvSpPr>
            <a:spLocks noGrp="1"/>
          </p:cNvSpPr>
          <p:nvPr>
            <p:ph type="dt" sz="half" idx="10"/>
          </p:nvPr>
        </p:nvSpPr>
        <p:spPr/>
        <p:txBody>
          <a:bodyPr/>
          <a:lstStyle/>
          <a:p>
            <a:fld id="{942BBCD9-A51F-48D8-BF4A-3449D429F906}" type="datetime1">
              <a:rPr lang="en-US" smtClean="0"/>
              <a:pPr/>
              <a:t>2/1/2013</a:t>
            </a:fld>
            <a:endParaRPr dirty="0"/>
          </a:p>
        </p:txBody>
      </p:sp>
      <p:sp>
        <p:nvSpPr>
          <p:cNvPr id="9" name="Footer Placeholder 8"/>
          <p:cNvSpPr>
            <a:spLocks noGrp="1"/>
          </p:cNvSpPr>
          <p:nvPr>
            <p:ph type="ftr" sz="quarter" idx="11"/>
          </p:nvPr>
        </p:nvSpPr>
        <p:spPr/>
        <p:txBody>
          <a:bodyPr/>
          <a:lstStyle/>
          <a:p>
            <a:endParaRPr dirty="0"/>
          </a:p>
        </p:txBody>
      </p:sp>
      <p:sp>
        <p:nvSpPr>
          <p:cNvPr id="10" name="Slide Number Placeholder 9"/>
          <p:cNvSpPr>
            <a:spLocks noGrp="1"/>
          </p:cNvSpPr>
          <p:nvPr>
            <p:ph type="sldNum" sz="quarter" idx="12"/>
          </p:nvPr>
        </p:nvSpPr>
        <p:spPr/>
        <p:txBody>
          <a:bodyPr/>
          <a:lstStyle>
            <a:lvl1pPr>
              <a:defRPr sz="1100" b="1">
                <a:solidFill>
                  <a:schemeClr val="tx1"/>
                </a:solidFill>
              </a:defRPr>
            </a:lvl1pPr>
          </a:lstStyle>
          <a:p>
            <a:fld id="{A3F31473-23EB-4724-8B59-FE6D21D89FA4}" type="slidenum">
              <a:rPr lang="en-US" smtClean="0">
                <a:solidFill>
                  <a:srgbClr val="404040"/>
                </a:solidFill>
              </a:rPr>
              <a:pPr/>
              <a:t>‹#›</a:t>
            </a:fld>
            <a:endParaRPr lang="en-US" dirty="0">
              <a:solidFill>
                <a:srgbClr val="404040"/>
              </a:solidFill>
            </a:endParaRPr>
          </a:p>
        </p:txBody>
      </p:sp>
    </p:spTree>
    <p:extLst>
      <p:ext uri="{BB962C8B-B14F-4D97-AF65-F5344CB8AC3E}">
        <p14:creationId xmlns:p14="http://schemas.microsoft.com/office/powerpoint/2010/main" val="10186590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76BE993D-A282-40B6-B533-FE84014FDBE8}" type="datetime1">
              <a:rPr lang="en-US" smtClean="0"/>
              <a:pPr/>
              <a:t>2/1/2013</a:t>
            </a:fld>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A3F31473-23EB-4724-8B59-FE6D21D89FA4}" type="slidenum">
              <a:rPr/>
              <a:pPr/>
              <a:t>‹#›</a:t>
            </a:fld>
            <a:endParaRPr dirty="0"/>
          </a:p>
        </p:txBody>
      </p:sp>
    </p:spTree>
    <p:extLst>
      <p:ext uri="{BB962C8B-B14F-4D97-AF65-F5344CB8AC3E}">
        <p14:creationId xmlns:p14="http://schemas.microsoft.com/office/powerpoint/2010/main" val="226188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6129" y="2590800"/>
            <a:ext cx="6173807" cy="2819400"/>
          </a:xfrm>
        </p:spPr>
        <p:txBody>
          <a:bodyPr anchor="b">
            <a:normAutofit/>
          </a:bodyPr>
          <a:lstStyle>
            <a:lvl1pPr algn="l">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454938" y="5410200"/>
            <a:ext cx="6174998" cy="762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C435489D-5B68-4CDC-BA67-5058847622DF}" type="datetime1">
              <a:rPr lang="en-US" smtClean="0"/>
              <a:pPr/>
              <a:t>2/1/2013</a:t>
            </a:fld>
            <a:endParaRPr dirty="0"/>
          </a:p>
        </p:txBody>
      </p:sp>
      <p:sp>
        <p:nvSpPr>
          <p:cNvPr id="8" name="Footer Placeholder 7"/>
          <p:cNvSpPr>
            <a:spLocks noGrp="1"/>
          </p:cNvSpPr>
          <p:nvPr>
            <p:ph type="ftr" sz="quarter" idx="11"/>
          </p:nvPr>
        </p:nvSpPr>
        <p:spPr/>
        <p:txBody>
          <a:bodyPr/>
          <a:lstStyle/>
          <a:p>
            <a:endParaRPr dirty="0"/>
          </a:p>
        </p:txBody>
      </p:sp>
      <p:sp>
        <p:nvSpPr>
          <p:cNvPr id="9" name="Slide Number Placeholder 8"/>
          <p:cNvSpPr>
            <a:spLocks noGrp="1"/>
          </p:cNvSpPr>
          <p:nvPr>
            <p:ph type="sldNum" sz="quarter" idx="12"/>
          </p:nvPr>
        </p:nvSpPr>
        <p:spPr/>
        <p:txBody>
          <a:bodyPr/>
          <a:lstStyle/>
          <a:p>
            <a:fld id="{A3F31473-23EB-4724-8B59-FE6D21D89FA4}" type="slidenum">
              <a:rPr/>
              <a:pPr/>
              <a:t>‹#›</a:t>
            </a:fld>
            <a:endParaRPr dirty="0"/>
          </a:p>
        </p:txBody>
      </p:sp>
    </p:spTree>
    <p:extLst>
      <p:ext uri="{BB962C8B-B14F-4D97-AF65-F5344CB8AC3E}">
        <p14:creationId xmlns:p14="http://schemas.microsoft.com/office/powerpoint/2010/main" val="31692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70612" y="685800"/>
            <a:ext cx="3772883"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914991" y="685800"/>
            <a:ext cx="377288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F592705C-90F3-406F-88C2-24A16207C6D9}" type="datetime1">
              <a:rPr lang="en-US" smtClean="0"/>
              <a:pPr/>
              <a:t>2/1/2013</a:t>
            </a:fld>
            <a:endParaRPr dirty="0"/>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A3F31473-23EB-4724-8B59-FE6D21D89FA4}" type="slidenum">
              <a:rPr/>
              <a:pPr/>
              <a:t>‹#›</a:t>
            </a:fld>
            <a:endParaRPr dirty="0"/>
          </a:p>
        </p:txBody>
      </p:sp>
    </p:spTree>
    <p:extLst>
      <p:ext uri="{BB962C8B-B14F-4D97-AF65-F5344CB8AC3E}">
        <p14:creationId xmlns:p14="http://schemas.microsoft.com/office/powerpoint/2010/main" val="288305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0500" y="685800"/>
            <a:ext cx="3772883" cy="990600"/>
          </a:xfrm>
        </p:spPr>
        <p:txBody>
          <a:bodyPr anchor="ctr">
            <a:normAutofit/>
          </a:bodyPr>
          <a:lstStyle>
            <a:lvl1pPr marL="0" indent="0">
              <a:spcBef>
                <a:spcPts val="0"/>
              </a:spcBef>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70500" y="1676400"/>
            <a:ext cx="3772883"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914989" y="685800"/>
            <a:ext cx="3772883" cy="990600"/>
          </a:xfrm>
        </p:spPr>
        <p:txBody>
          <a:bodyPr anchor="ctr">
            <a:normAutofit/>
          </a:bodyPr>
          <a:lstStyle>
            <a:lvl1pPr marL="0" indent="0">
              <a:spcBef>
                <a:spcPts val="0"/>
              </a:spcBef>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13798" y="1676400"/>
            <a:ext cx="3772883"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B5FE6D23-9E40-4CCD-BF32-28F6220D27A3}" type="datetime1">
              <a:rPr lang="en-US" smtClean="0"/>
              <a:pPr/>
              <a:t>2/1/2013</a:t>
            </a:fld>
            <a:endParaRPr dirty="0"/>
          </a:p>
        </p:txBody>
      </p:sp>
      <p:sp>
        <p:nvSpPr>
          <p:cNvPr id="8" name="Footer Placeholder 7"/>
          <p:cNvSpPr>
            <a:spLocks noGrp="1"/>
          </p:cNvSpPr>
          <p:nvPr>
            <p:ph type="ftr" sz="quarter" idx="11"/>
          </p:nvPr>
        </p:nvSpPr>
        <p:spPr/>
        <p:txBody>
          <a:bodyPr/>
          <a:lstStyle/>
          <a:p>
            <a:endParaRPr dirty="0"/>
          </a:p>
        </p:txBody>
      </p:sp>
      <p:sp>
        <p:nvSpPr>
          <p:cNvPr id="9" name="Slide Number Placeholder 8"/>
          <p:cNvSpPr>
            <a:spLocks noGrp="1"/>
          </p:cNvSpPr>
          <p:nvPr>
            <p:ph type="sldNum" sz="quarter" idx="12"/>
          </p:nvPr>
        </p:nvSpPr>
        <p:spPr/>
        <p:txBody>
          <a:bodyPr/>
          <a:lstStyle/>
          <a:p>
            <a:fld id="{A3F31473-23EB-4724-8B59-FE6D21D89FA4}" type="slidenum">
              <a:rPr/>
              <a:pPr/>
              <a:t>‹#›</a:t>
            </a:fld>
            <a:endParaRPr dirty="0"/>
          </a:p>
        </p:txBody>
      </p:sp>
    </p:spTree>
    <p:extLst>
      <p:ext uri="{BB962C8B-B14F-4D97-AF65-F5344CB8AC3E}">
        <p14:creationId xmlns:p14="http://schemas.microsoft.com/office/powerpoint/2010/main" val="3369925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5883059A-185C-4EDD-A482-93AB58E2BCC5}" type="datetime1">
              <a:rPr lang="en-US" smtClean="0"/>
              <a:pPr/>
              <a:t>2/1/2013</a:t>
            </a:fld>
            <a:endParaRPr dirty="0"/>
          </a:p>
        </p:txBody>
      </p:sp>
      <p:sp>
        <p:nvSpPr>
          <p:cNvPr id="4" name="Footer Placeholder 3"/>
          <p:cNvSpPr>
            <a:spLocks noGrp="1"/>
          </p:cNvSpPr>
          <p:nvPr>
            <p:ph type="ftr" sz="quarter" idx="11"/>
          </p:nvPr>
        </p:nvSpPr>
        <p:spPr/>
        <p:txBody>
          <a:bodyPr/>
          <a:lstStyle/>
          <a:p>
            <a:endParaRPr dirty="0"/>
          </a:p>
        </p:txBody>
      </p:sp>
      <p:sp>
        <p:nvSpPr>
          <p:cNvPr id="5" name="Slide Number Placeholder 4"/>
          <p:cNvSpPr>
            <a:spLocks noGrp="1"/>
          </p:cNvSpPr>
          <p:nvPr>
            <p:ph type="sldNum" sz="quarter" idx="12"/>
          </p:nvPr>
        </p:nvSpPr>
        <p:spPr/>
        <p:txBody>
          <a:bodyPr/>
          <a:lstStyle/>
          <a:p>
            <a:fld id="{A3F31473-23EB-4724-8B59-FE6D21D89FA4}" type="slidenum">
              <a:rPr/>
              <a:pPr/>
              <a:t>‹#›</a:t>
            </a:fld>
            <a:endParaRPr dirty="0"/>
          </a:p>
        </p:txBody>
      </p:sp>
    </p:spTree>
    <p:extLst>
      <p:ext uri="{BB962C8B-B14F-4D97-AF65-F5344CB8AC3E}">
        <p14:creationId xmlns:p14="http://schemas.microsoft.com/office/powerpoint/2010/main" val="171615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6623F9-1441-40FB-934B-8CB7B3B124C4}" type="datetimeFigureOut">
              <a:rPr lang="en-US" smtClean="0"/>
              <a:t>2/1/2013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1EC4E9-21F7-4C81-B3AF-D1F2F86821CE}" type="slidenum">
              <a:rPr lang="en-US" smtClean="0"/>
              <a:t>‹#›</a:t>
            </a:fld>
            <a:endParaRPr lang="en-US"/>
          </a:p>
        </p:txBody>
      </p:sp>
    </p:spTree>
    <p:extLst>
      <p:ext uri="{BB962C8B-B14F-4D97-AF65-F5344CB8AC3E}">
        <p14:creationId xmlns:p14="http://schemas.microsoft.com/office/powerpoint/2010/main" val="24996583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6CD57A-AF49-4CF9-A6FA-9064855718D1}" type="datetime1">
              <a:rPr lang="en-US" smtClean="0"/>
              <a:pPr/>
              <a:t>2/1/2013</a:t>
            </a:fld>
            <a:endParaRPr dirty="0"/>
          </a:p>
        </p:txBody>
      </p:sp>
      <p:sp>
        <p:nvSpPr>
          <p:cNvPr id="3" name="Footer Placeholder 2"/>
          <p:cNvSpPr>
            <a:spLocks noGrp="1"/>
          </p:cNvSpPr>
          <p:nvPr>
            <p:ph type="ftr" sz="quarter" idx="11"/>
          </p:nvPr>
        </p:nvSpPr>
        <p:spPr/>
        <p:txBody>
          <a:bodyPr/>
          <a:lstStyle/>
          <a:p>
            <a:endParaRPr dirty="0"/>
          </a:p>
        </p:txBody>
      </p:sp>
      <p:sp>
        <p:nvSpPr>
          <p:cNvPr id="4" name="Slide Number Placeholder 3"/>
          <p:cNvSpPr>
            <a:spLocks noGrp="1"/>
          </p:cNvSpPr>
          <p:nvPr>
            <p:ph type="sldNum" sz="quarter" idx="12"/>
          </p:nvPr>
        </p:nvSpPr>
        <p:spPr/>
        <p:txBody>
          <a:bodyPr/>
          <a:lstStyle/>
          <a:p>
            <a:fld id="{A3F31473-23EB-4724-8B59-FE6D21D89FA4}" type="slidenum">
              <a:rPr/>
              <a:pPr/>
              <a:t>‹#›</a:t>
            </a:fld>
            <a:endParaRPr dirty="0"/>
          </a:p>
        </p:txBody>
      </p:sp>
    </p:spTree>
    <p:extLst>
      <p:ext uri="{BB962C8B-B14F-4D97-AF65-F5344CB8AC3E}">
        <p14:creationId xmlns:p14="http://schemas.microsoft.com/office/powerpoint/2010/main" val="1969112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129" y="685800"/>
            <a:ext cx="2972574" cy="4724400"/>
          </a:xfrm>
        </p:spPr>
        <p:txBody>
          <a:bodyPr anchor="b">
            <a:noAutofit/>
          </a:bodyPr>
          <a:lstStyle>
            <a:lvl1pPr algn="l">
              <a:defRPr sz="3600" b="0"/>
            </a:lvl1pPr>
          </a:lstStyle>
          <a:p>
            <a:r>
              <a:rPr lang="en-US" smtClean="0"/>
              <a:t>Click to edit Master title style</a:t>
            </a:r>
            <a:endParaRPr/>
          </a:p>
        </p:txBody>
      </p:sp>
      <p:sp>
        <p:nvSpPr>
          <p:cNvPr id="3" name="Content Placeholder 2"/>
          <p:cNvSpPr>
            <a:spLocks noGrp="1"/>
          </p:cNvSpPr>
          <p:nvPr>
            <p:ph idx="1"/>
          </p:nvPr>
        </p:nvSpPr>
        <p:spPr>
          <a:xfrm>
            <a:off x="3657362" y="685800"/>
            <a:ext cx="5029438" cy="5486400"/>
          </a:xfrm>
        </p:spPr>
        <p:txBody>
          <a:bodyPr>
            <a:normAutofit/>
          </a:bodyPr>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456129" y="5410200"/>
            <a:ext cx="2972574" cy="762000"/>
          </a:xfrm>
        </p:spPr>
        <p:txBody>
          <a:bodyPr>
            <a:normAutofit/>
          </a:bodyPr>
          <a:lstStyle>
            <a:lvl1pPr marL="0" indent="0">
              <a:spcBef>
                <a:spcPts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701EE0-BE67-4BF8-BDE1-D9BB0A1654B5}" type="datetime1">
              <a:rPr lang="en-US" smtClean="0"/>
              <a:pPr/>
              <a:t>2/1/2013</a:t>
            </a:fld>
            <a:endParaRPr dirty="0"/>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A3F31473-23EB-4724-8B59-FE6D21D89FA4}" type="slidenum">
              <a:rPr/>
              <a:pPr/>
              <a:t>‹#›</a:t>
            </a:fld>
            <a:endParaRPr dirty="0"/>
          </a:p>
        </p:txBody>
      </p:sp>
    </p:spTree>
    <p:extLst>
      <p:ext uri="{BB962C8B-B14F-4D97-AF65-F5344CB8AC3E}">
        <p14:creationId xmlns:p14="http://schemas.microsoft.com/office/powerpoint/2010/main" val="334982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129" y="685800"/>
            <a:ext cx="2972574" cy="4724400"/>
          </a:xfrm>
        </p:spPr>
        <p:txBody>
          <a:bodyPr anchor="b">
            <a:normAutofit/>
          </a:bodyPr>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a:off x="3657362" y="685800"/>
            <a:ext cx="5030510" cy="5486400"/>
          </a:xfrm>
          <a:ln w="63500">
            <a:solidFill>
              <a:schemeClr val="bg1"/>
            </a:solidFill>
            <a:miter lim="800000"/>
          </a:ln>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dirty="0"/>
          </a:p>
        </p:txBody>
      </p:sp>
      <p:sp>
        <p:nvSpPr>
          <p:cNvPr id="4" name="Text Placeholder 3"/>
          <p:cNvSpPr>
            <a:spLocks noGrp="1"/>
          </p:cNvSpPr>
          <p:nvPr>
            <p:ph type="body" sz="half" idx="2"/>
          </p:nvPr>
        </p:nvSpPr>
        <p:spPr>
          <a:xfrm>
            <a:off x="456129" y="5410200"/>
            <a:ext cx="2972574" cy="762000"/>
          </a:xfrm>
        </p:spPr>
        <p:txBody>
          <a:bodyPr>
            <a:normAutofit/>
          </a:bodyPr>
          <a:lstStyle>
            <a:lvl1pPr marL="0" indent="0">
              <a:spcBef>
                <a:spcPts val="0"/>
              </a:spcBef>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AF9959-6234-4A3E-99CC-D8232DA5018F}" type="datetime1">
              <a:rPr lang="en-US" smtClean="0"/>
              <a:pPr/>
              <a:t>2/1/2013</a:t>
            </a:fld>
            <a:endParaRPr dirty="0"/>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A3F31473-23EB-4724-8B59-FE6D21D89FA4}" type="slidenum">
              <a:rPr/>
              <a:pPr/>
              <a:t>‹#›</a:t>
            </a:fld>
            <a:endParaRPr dirty="0"/>
          </a:p>
        </p:txBody>
      </p:sp>
    </p:spTree>
    <p:extLst>
      <p:ext uri="{BB962C8B-B14F-4D97-AF65-F5344CB8AC3E}">
        <p14:creationId xmlns:p14="http://schemas.microsoft.com/office/powerpoint/2010/main" val="146411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A4093A1-7E87-44EA-932C-935E68E004BD}" type="datetime1">
              <a:rPr lang="en-US" smtClean="0"/>
              <a:pPr/>
              <a:t>2/1/2013</a:t>
            </a:fld>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A3F31473-23EB-4724-8B59-FE6D21D89FA4}" type="slidenum">
              <a:rPr/>
              <a:pPr/>
              <a:t>‹#›</a:t>
            </a:fld>
            <a:endParaRPr dirty="0"/>
          </a:p>
        </p:txBody>
      </p:sp>
    </p:spTree>
    <p:extLst>
      <p:ext uri="{BB962C8B-B14F-4D97-AF65-F5344CB8AC3E}">
        <p14:creationId xmlns:p14="http://schemas.microsoft.com/office/powerpoint/2010/main" val="287601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16069" y="685800"/>
            <a:ext cx="971804" cy="54864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56128" y="685800"/>
            <a:ext cx="7107541" cy="5486400"/>
          </a:xfrm>
        </p:spPr>
        <p:txBody>
          <a:bodyPr vert="eaVert"/>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BED4DD03-7586-4044-BC47-9E305D4E3CBC}" type="datetime1">
              <a:rPr lang="en-US" smtClean="0"/>
              <a:pPr/>
              <a:t>2/1/2013</a:t>
            </a:fld>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A3F31473-23EB-4724-8B59-FE6D21D89FA4}" type="slidenum">
              <a:rPr/>
              <a:pPr/>
              <a:t>‹#›</a:t>
            </a:fld>
            <a:endParaRPr dirty="0"/>
          </a:p>
        </p:txBody>
      </p:sp>
    </p:spTree>
    <p:extLst>
      <p:ext uri="{BB962C8B-B14F-4D97-AF65-F5344CB8AC3E}">
        <p14:creationId xmlns:p14="http://schemas.microsoft.com/office/powerpoint/2010/main" val="2878959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3" name="Group 12"/>
          <p:cNvGrpSpPr>
            <a:grpSpLocks/>
          </p:cNvGrpSpPr>
          <p:nvPr userDrawn="1"/>
        </p:nvGrpSpPr>
        <p:grpSpPr bwMode="auto">
          <a:xfrm>
            <a:off x="0" y="1984375"/>
            <a:ext cx="9144000" cy="2663825"/>
            <a:chOff x="-290" y="2057400"/>
            <a:chExt cx="9144290" cy="2664285"/>
          </a:xfrm>
        </p:grpSpPr>
        <p:pic>
          <p:nvPicPr>
            <p:cNvPr id="4" name="Picture 4" descr="P:\Communications &amp; Outreach\Pictures and Graphics\Solar\High Res. Files\iStock\solararrayhr51.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791200" y="2057400"/>
              <a:ext cx="3352800" cy="265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P:\Communications &amp; Outreach\Pictures and Graphics\Solar\Low Res. Files\NREL\Solar 16605 NREL.jp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2057400"/>
              <a:ext cx="3200400" cy="265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P:\Communications &amp; Outreach\Pictures and Graphics\Solar\Low Res. Files\Sandia\solar_two_barstow_SD.jp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2971800" y="2057400"/>
              <a:ext cx="2971800" cy="265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userDrawn="1"/>
          </p:nvSpPr>
          <p:spPr>
            <a:xfrm>
              <a:off x="-290" y="2057400"/>
              <a:ext cx="9144290" cy="7303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defTabSz="600801" rtl="0" fontAlgn="base">
                <a:spcBef>
                  <a:spcPct val="0"/>
                </a:spcBef>
                <a:spcAft>
                  <a:spcPct val="0"/>
                </a:spcAft>
                <a:defRPr sz="3700" kern="1200">
                  <a:solidFill>
                    <a:schemeClr val="lt1"/>
                  </a:solidFill>
                  <a:latin typeface="+mn-lt"/>
                  <a:ea typeface="+mn-ea"/>
                  <a:cs typeface="+mn-cs"/>
                </a:defRPr>
              </a:lvl1pPr>
              <a:lvl2pPr marL="600801" algn="l" defTabSz="600801" rtl="0" fontAlgn="base">
                <a:spcBef>
                  <a:spcPct val="0"/>
                </a:spcBef>
                <a:spcAft>
                  <a:spcPct val="0"/>
                </a:spcAft>
                <a:defRPr sz="3700" kern="1200">
                  <a:solidFill>
                    <a:schemeClr val="lt1"/>
                  </a:solidFill>
                  <a:latin typeface="+mn-lt"/>
                  <a:ea typeface="+mn-ea"/>
                  <a:cs typeface="+mn-cs"/>
                </a:defRPr>
              </a:lvl2pPr>
              <a:lvl3pPr marL="1201601" algn="l" defTabSz="600801" rtl="0" fontAlgn="base">
                <a:spcBef>
                  <a:spcPct val="0"/>
                </a:spcBef>
                <a:spcAft>
                  <a:spcPct val="0"/>
                </a:spcAft>
                <a:defRPr sz="3700" kern="1200">
                  <a:solidFill>
                    <a:schemeClr val="lt1"/>
                  </a:solidFill>
                  <a:latin typeface="+mn-lt"/>
                  <a:ea typeface="+mn-ea"/>
                  <a:cs typeface="+mn-cs"/>
                </a:defRPr>
              </a:lvl3pPr>
              <a:lvl4pPr marL="1802403" algn="l" defTabSz="600801" rtl="0" fontAlgn="base">
                <a:spcBef>
                  <a:spcPct val="0"/>
                </a:spcBef>
                <a:spcAft>
                  <a:spcPct val="0"/>
                </a:spcAft>
                <a:defRPr sz="3700" kern="1200">
                  <a:solidFill>
                    <a:schemeClr val="lt1"/>
                  </a:solidFill>
                  <a:latin typeface="+mn-lt"/>
                  <a:ea typeface="+mn-ea"/>
                  <a:cs typeface="+mn-cs"/>
                </a:defRPr>
              </a:lvl4pPr>
              <a:lvl5pPr marL="2403203" algn="l" defTabSz="600801" rtl="0" fontAlgn="base">
                <a:spcBef>
                  <a:spcPct val="0"/>
                </a:spcBef>
                <a:spcAft>
                  <a:spcPct val="0"/>
                </a:spcAft>
                <a:defRPr sz="3700" kern="1200">
                  <a:solidFill>
                    <a:schemeClr val="lt1"/>
                  </a:solidFill>
                  <a:latin typeface="+mn-lt"/>
                  <a:ea typeface="+mn-ea"/>
                  <a:cs typeface="+mn-cs"/>
                </a:defRPr>
              </a:lvl5pPr>
              <a:lvl6pPr marL="3004004" algn="l" defTabSz="1201601" rtl="0" eaLnBrk="1" latinLnBrk="0" hangingPunct="1">
                <a:defRPr sz="3700" kern="1200">
                  <a:solidFill>
                    <a:schemeClr val="lt1"/>
                  </a:solidFill>
                  <a:latin typeface="+mn-lt"/>
                  <a:ea typeface="+mn-ea"/>
                  <a:cs typeface="+mn-cs"/>
                </a:defRPr>
              </a:lvl6pPr>
              <a:lvl7pPr marL="3604804" algn="l" defTabSz="1201601" rtl="0" eaLnBrk="1" latinLnBrk="0" hangingPunct="1">
                <a:defRPr sz="3700" kern="1200">
                  <a:solidFill>
                    <a:schemeClr val="lt1"/>
                  </a:solidFill>
                  <a:latin typeface="+mn-lt"/>
                  <a:ea typeface="+mn-ea"/>
                  <a:cs typeface="+mn-cs"/>
                </a:defRPr>
              </a:lvl7pPr>
              <a:lvl8pPr marL="4205606" algn="l" defTabSz="1201601" rtl="0" eaLnBrk="1" latinLnBrk="0" hangingPunct="1">
                <a:defRPr sz="3700" kern="1200">
                  <a:solidFill>
                    <a:schemeClr val="lt1"/>
                  </a:solidFill>
                  <a:latin typeface="+mn-lt"/>
                  <a:ea typeface="+mn-ea"/>
                  <a:cs typeface="+mn-cs"/>
                </a:defRPr>
              </a:lvl8pPr>
              <a:lvl9pPr marL="4806406" algn="l" defTabSz="1201601" rtl="0" eaLnBrk="1" latinLnBrk="0" hangingPunct="1">
                <a:defRPr sz="3700" kern="1200">
                  <a:solidFill>
                    <a:schemeClr val="lt1"/>
                  </a:solidFill>
                  <a:latin typeface="+mn-lt"/>
                  <a:ea typeface="+mn-ea"/>
                  <a:cs typeface="+mn-cs"/>
                </a:defRPr>
              </a:lvl9pPr>
            </a:lstStyle>
            <a:p>
              <a:pPr algn="ctr">
                <a:defRPr/>
              </a:pPr>
              <a:endParaRPr lang="en-US" dirty="0">
                <a:solidFill>
                  <a:srgbClr val="000000"/>
                </a:solidFill>
              </a:endParaRPr>
            </a:p>
          </p:txBody>
        </p:sp>
        <p:sp>
          <p:nvSpPr>
            <p:cNvPr id="8" name="Rectangle 7"/>
            <p:cNvSpPr/>
            <p:nvPr userDrawn="1"/>
          </p:nvSpPr>
          <p:spPr>
            <a:xfrm>
              <a:off x="-290" y="4648647"/>
              <a:ext cx="9144290" cy="7303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defTabSz="600801" rtl="0" fontAlgn="base">
                <a:spcBef>
                  <a:spcPct val="0"/>
                </a:spcBef>
                <a:spcAft>
                  <a:spcPct val="0"/>
                </a:spcAft>
                <a:defRPr sz="3700" kern="1200">
                  <a:solidFill>
                    <a:schemeClr val="lt1"/>
                  </a:solidFill>
                  <a:latin typeface="+mn-lt"/>
                  <a:ea typeface="+mn-ea"/>
                  <a:cs typeface="+mn-cs"/>
                </a:defRPr>
              </a:lvl1pPr>
              <a:lvl2pPr marL="600801" algn="l" defTabSz="600801" rtl="0" fontAlgn="base">
                <a:spcBef>
                  <a:spcPct val="0"/>
                </a:spcBef>
                <a:spcAft>
                  <a:spcPct val="0"/>
                </a:spcAft>
                <a:defRPr sz="3700" kern="1200">
                  <a:solidFill>
                    <a:schemeClr val="lt1"/>
                  </a:solidFill>
                  <a:latin typeface="+mn-lt"/>
                  <a:ea typeface="+mn-ea"/>
                  <a:cs typeface="+mn-cs"/>
                </a:defRPr>
              </a:lvl2pPr>
              <a:lvl3pPr marL="1201601" algn="l" defTabSz="600801" rtl="0" fontAlgn="base">
                <a:spcBef>
                  <a:spcPct val="0"/>
                </a:spcBef>
                <a:spcAft>
                  <a:spcPct val="0"/>
                </a:spcAft>
                <a:defRPr sz="3700" kern="1200">
                  <a:solidFill>
                    <a:schemeClr val="lt1"/>
                  </a:solidFill>
                  <a:latin typeface="+mn-lt"/>
                  <a:ea typeface="+mn-ea"/>
                  <a:cs typeface="+mn-cs"/>
                </a:defRPr>
              </a:lvl3pPr>
              <a:lvl4pPr marL="1802403" algn="l" defTabSz="600801" rtl="0" fontAlgn="base">
                <a:spcBef>
                  <a:spcPct val="0"/>
                </a:spcBef>
                <a:spcAft>
                  <a:spcPct val="0"/>
                </a:spcAft>
                <a:defRPr sz="3700" kern="1200">
                  <a:solidFill>
                    <a:schemeClr val="lt1"/>
                  </a:solidFill>
                  <a:latin typeface="+mn-lt"/>
                  <a:ea typeface="+mn-ea"/>
                  <a:cs typeface="+mn-cs"/>
                </a:defRPr>
              </a:lvl4pPr>
              <a:lvl5pPr marL="2403203" algn="l" defTabSz="600801" rtl="0" fontAlgn="base">
                <a:spcBef>
                  <a:spcPct val="0"/>
                </a:spcBef>
                <a:spcAft>
                  <a:spcPct val="0"/>
                </a:spcAft>
                <a:defRPr sz="3700" kern="1200">
                  <a:solidFill>
                    <a:schemeClr val="lt1"/>
                  </a:solidFill>
                  <a:latin typeface="+mn-lt"/>
                  <a:ea typeface="+mn-ea"/>
                  <a:cs typeface="+mn-cs"/>
                </a:defRPr>
              </a:lvl5pPr>
              <a:lvl6pPr marL="3004004" algn="l" defTabSz="1201601" rtl="0" eaLnBrk="1" latinLnBrk="0" hangingPunct="1">
                <a:defRPr sz="3700" kern="1200">
                  <a:solidFill>
                    <a:schemeClr val="lt1"/>
                  </a:solidFill>
                  <a:latin typeface="+mn-lt"/>
                  <a:ea typeface="+mn-ea"/>
                  <a:cs typeface="+mn-cs"/>
                </a:defRPr>
              </a:lvl6pPr>
              <a:lvl7pPr marL="3604804" algn="l" defTabSz="1201601" rtl="0" eaLnBrk="1" latinLnBrk="0" hangingPunct="1">
                <a:defRPr sz="3700" kern="1200">
                  <a:solidFill>
                    <a:schemeClr val="lt1"/>
                  </a:solidFill>
                  <a:latin typeface="+mn-lt"/>
                  <a:ea typeface="+mn-ea"/>
                  <a:cs typeface="+mn-cs"/>
                </a:defRPr>
              </a:lvl7pPr>
              <a:lvl8pPr marL="4205606" algn="l" defTabSz="1201601" rtl="0" eaLnBrk="1" latinLnBrk="0" hangingPunct="1">
                <a:defRPr sz="3700" kern="1200">
                  <a:solidFill>
                    <a:schemeClr val="lt1"/>
                  </a:solidFill>
                  <a:latin typeface="+mn-lt"/>
                  <a:ea typeface="+mn-ea"/>
                  <a:cs typeface="+mn-cs"/>
                </a:defRPr>
              </a:lvl8pPr>
              <a:lvl9pPr marL="4806406" algn="l" defTabSz="1201601" rtl="0" eaLnBrk="1" latinLnBrk="0" hangingPunct="1">
                <a:defRPr sz="3700" kern="1200">
                  <a:solidFill>
                    <a:schemeClr val="lt1"/>
                  </a:solidFill>
                  <a:latin typeface="+mn-lt"/>
                  <a:ea typeface="+mn-ea"/>
                  <a:cs typeface="+mn-cs"/>
                </a:defRPr>
              </a:lvl9pPr>
            </a:lstStyle>
            <a:p>
              <a:pPr algn="ctr">
                <a:defRPr/>
              </a:pPr>
              <a:endParaRPr lang="en-US" dirty="0">
                <a:solidFill>
                  <a:srgbClr val="000000"/>
                </a:solidFill>
              </a:endParaRPr>
            </a:p>
          </p:txBody>
        </p:sp>
      </p:grpSp>
      <p:sp>
        <p:nvSpPr>
          <p:cNvPr id="9" name="Rectangle 8"/>
          <p:cNvSpPr/>
          <p:nvPr userDrawn="1"/>
        </p:nvSpPr>
        <p:spPr>
          <a:xfrm>
            <a:off x="6248400" y="6172200"/>
            <a:ext cx="28956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pic>
        <p:nvPicPr>
          <p:cNvPr id="10" name="Picture 2" descr="C:\Documents and Settings\Kyle Rudzinski\Desktop\SunShot\SunShot Logos\sunshot_b&amp;w_r_h.png"/>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1377950" y="533400"/>
            <a:ext cx="63944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854575"/>
            <a:ext cx="7772400" cy="1470025"/>
          </a:xfrm>
        </p:spPr>
        <p:txBody>
          <a:bodyPr/>
          <a:lstStyle>
            <a:lvl1pP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645864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Font typeface="Wingdings" pitchFamily="2" charset="2"/>
              <a:buChar cha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75499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462213"/>
            <a:ext cx="8229600" cy="1500187"/>
          </a:xfrm>
        </p:spPr>
        <p:txBody>
          <a:bodyPr anchor="ctr">
            <a:noAutofit/>
          </a:bodyPr>
          <a:lstStyle>
            <a:lvl1pPr marL="0" indent="0" algn="ctr">
              <a:buNone/>
              <a:defRPr sz="4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0399069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a:p>
        </p:txBody>
      </p:sp>
    </p:spTree>
    <p:extLst>
      <p:ext uri="{BB962C8B-B14F-4D97-AF65-F5344CB8AC3E}">
        <p14:creationId xmlns:p14="http://schemas.microsoft.com/office/powerpoint/2010/main" val="28883102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9137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6623F9-1441-40FB-934B-8CB7B3B124C4}" type="datetimeFigureOut">
              <a:rPr lang="en-US" smtClean="0"/>
              <a:t>2/1/2013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1EC4E9-21F7-4C81-B3AF-D1F2F86821CE}" type="slidenum">
              <a:rPr lang="en-US" smtClean="0"/>
              <a:t>‹#›</a:t>
            </a:fld>
            <a:endParaRPr lang="en-US"/>
          </a:p>
        </p:txBody>
      </p:sp>
    </p:spTree>
    <p:extLst>
      <p:ext uri="{BB962C8B-B14F-4D97-AF65-F5344CB8AC3E}">
        <p14:creationId xmlns:p14="http://schemas.microsoft.com/office/powerpoint/2010/main" val="14880679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buFont typeface="Wingdings" pitchFamily="2" charset="2"/>
              <a:buChar cha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457270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solidFill>
                  <a:schemeClr val="bg1"/>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lvl1pPr>
              <a:buFont typeface="Wingdings" pitchFamily="2" charset="2"/>
              <a:buChar cha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662681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3"/>
          <p:cNvSpPr>
            <a:spLocks noGrp="1" noChangeArrowheads="1"/>
          </p:cNvSpPr>
          <p:nvPr>
            <p:ph type="sldNum" sz="quarter" idx="10"/>
          </p:nvPr>
        </p:nvSpPr>
        <p:spPr>
          <a:xfrm>
            <a:off x="3873500" y="6610350"/>
            <a:ext cx="2133600" cy="247650"/>
          </a:xfrm>
          <a:prstGeom prst="rect">
            <a:avLst/>
          </a:prstGeom>
        </p:spPr>
        <p:txBody>
          <a:bodyPr vert="horz" wrap="square" lIns="91440" tIns="45720" rIns="91440" bIns="45720" numCol="1" anchor="t" anchorCtr="0" compatLnSpc="1">
            <a:prstTxWarp prst="textNoShape">
              <a:avLst/>
            </a:prstTxWarp>
          </a:bodyPr>
          <a:lstStyle>
            <a:lvl1pPr>
              <a:defRPr>
                <a:cs typeface="Arial" charset="0"/>
              </a:defRPr>
            </a:lvl1pPr>
          </a:lstStyle>
          <a:p>
            <a:pPr fontAlgn="base">
              <a:spcBef>
                <a:spcPct val="0"/>
              </a:spcBef>
              <a:spcAft>
                <a:spcPct val="0"/>
              </a:spcAft>
              <a:defRPr/>
            </a:pPr>
            <a:fld id="{CF139194-C089-EB4D-B1BB-47DB508BB464}" type="slidenum">
              <a:rPr lang="en-US">
                <a:solidFill>
                  <a:srgbClr val="000000"/>
                </a:solidFill>
                <a:latin typeface="Arial" charset="0"/>
              </a:rPr>
              <a:pPr fontAlgn="base">
                <a:spcBef>
                  <a:spcPct val="0"/>
                </a:spcBef>
                <a:spcAft>
                  <a:spcPct val="0"/>
                </a:spcAft>
                <a:defRPr/>
              </a:pPr>
              <a:t>‹#›</a:t>
            </a:fld>
            <a:endParaRPr lang="en-US" dirty="0">
              <a:solidFill>
                <a:srgbClr val="000000"/>
              </a:solidFill>
              <a:latin typeface="Arial" charset="0"/>
            </a:endParaRPr>
          </a:p>
        </p:txBody>
      </p:sp>
    </p:spTree>
    <p:extLst>
      <p:ext uri="{BB962C8B-B14F-4D97-AF65-F5344CB8AC3E}">
        <p14:creationId xmlns:p14="http://schemas.microsoft.com/office/powerpoint/2010/main" val="18323784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3241973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41325" y="1261736"/>
            <a:ext cx="8261350" cy="5106987"/>
          </a:xfrm>
        </p:spPr>
        <p:txBody>
          <a:bodyPr/>
          <a:lstStyle>
            <a:lvl1pPr marL="342900" indent="-342900">
              <a:buFont typeface="Wingdings" pitchFamily="2" charset="2"/>
              <a:buChar char="§"/>
              <a:defRPr/>
            </a:lvl1pPr>
            <a:lvl4pPr marL="1600200" indent="-228600">
              <a:buFont typeface="Courier New" pitchFamily="49" charset="0"/>
              <a:buChar char="o"/>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Placeholder 1"/>
          <p:cNvSpPr>
            <a:spLocks noGrp="1"/>
          </p:cNvSpPr>
          <p:nvPr>
            <p:ph type="title"/>
          </p:nvPr>
        </p:nvSpPr>
        <p:spPr>
          <a:xfrm>
            <a:off x="457200" y="274638"/>
            <a:ext cx="8229600" cy="574448"/>
          </a:xfrm>
          <a:prstGeom prst="rect">
            <a:avLst/>
          </a:prstGeom>
        </p:spPr>
        <p:txBody>
          <a:bodyPr rtlCol="0">
            <a:normAutofit/>
          </a:bodyPr>
          <a:lstStyle>
            <a:lvl1pPr>
              <a:defRPr b="1" i="0">
                <a:latin typeface="Gill Sans MT"/>
                <a:cs typeface="Gill Sans MT"/>
              </a:defRPr>
            </a:lvl1pPr>
          </a:lstStyle>
          <a:p>
            <a:r>
              <a:rPr lang="en-US" smtClean="0"/>
              <a:t>Click to edit Master title style</a:t>
            </a:r>
            <a:endParaRPr lang="en-US" dirty="0"/>
          </a:p>
        </p:txBody>
      </p:sp>
      <p:sp>
        <p:nvSpPr>
          <p:cNvPr id="10"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latin typeface="Gill Sans MT"/>
                <a:cs typeface="Gill Sans MT"/>
              </a:defRPr>
            </a:lvl1pPr>
          </a:lstStyle>
          <a:p>
            <a:pPr lvl="0"/>
            <a:r>
              <a:rPr lang="en-US" smtClean="0"/>
              <a:t>Click to edit Master text styles</a:t>
            </a:r>
          </a:p>
        </p:txBody>
      </p:sp>
      <p:sp>
        <p:nvSpPr>
          <p:cNvPr id="6" name="Slide Number Placeholder 5"/>
          <p:cNvSpPr>
            <a:spLocks noGrp="1"/>
          </p:cNvSpPr>
          <p:nvPr>
            <p:ph type="sldNum" sz="quarter" idx="12"/>
          </p:nvPr>
        </p:nvSpPr>
        <p:spPr>
          <a:xfrm>
            <a:off x="8662217" y="6473825"/>
            <a:ext cx="503237" cy="384175"/>
          </a:xfrm>
          <a:prstGeom prst="rect">
            <a:avLst/>
          </a:prstGeom>
        </p:spPr>
        <p:txBody>
          <a:bodyPr/>
          <a:lstStyle>
            <a:lvl1pPr>
              <a:defRPr smtClean="0"/>
            </a:lvl1pPr>
          </a:lstStyle>
          <a:p>
            <a:pPr fontAlgn="base">
              <a:spcBef>
                <a:spcPct val="0"/>
              </a:spcBef>
              <a:spcAft>
                <a:spcPct val="0"/>
              </a:spcAft>
              <a:defRPr/>
            </a:pPr>
            <a:fld id="{6D27287C-B6E0-423B-B23A-5A8D262F2DBB}" type="slidenum">
              <a:rPr lang="en-US">
                <a:solidFill>
                  <a:srgbClr val="000000"/>
                </a:solidFill>
                <a:latin typeface="Arial" charset="0"/>
              </a:rPr>
              <a:pPr fontAlgn="base">
                <a:spcBef>
                  <a:spcPct val="0"/>
                </a:spcBef>
                <a:spcAft>
                  <a:spcPct val="0"/>
                </a:spcAft>
                <a:defRPr/>
              </a:pPr>
              <a:t>‹#›</a:t>
            </a:fld>
            <a:endParaRPr lang="en-US" dirty="0">
              <a:solidFill>
                <a:srgbClr val="000000"/>
              </a:solidFill>
              <a:latin typeface="Arial" charset="0"/>
            </a:endParaRPr>
          </a:p>
        </p:txBody>
      </p:sp>
    </p:spTree>
    <p:extLst>
      <p:ext uri="{BB962C8B-B14F-4D97-AF65-F5344CB8AC3E}">
        <p14:creationId xmlns:p14="http://schemas.microsoft.com/office/powerpoint/2010/main" val="4212028035"/>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57300"/>
            <a:ext cx="4038600" cy="5029200"/>
          </a:xfrm>
        </p:spPr>
        <p:txBody>
          <a:bodyPr/>
          <a:lstStyle>
            <a:lvl1pPr marL="342900" indent="-342900">
              <a:buFont typeface="Wingdings" pitchFamily="2" charset="2"/>
              <a:buChar char="§"/>
              <a:defRPr sz="2800" b="0" i="0">
                <a:latin typeface="Gill Sans MT"/>
                <a:cs typeface="Gill Sans MT"/>
              </a:defRPr>
            </a:lvl1pPr>
            <a:lvl2pPr>
              <a:defRPr sz="2400" b="0" i="0">
                <a:latin typeface="Gill Sans MT"/>
                <a:cs typeface="Gill Sans MT"/>
              </a:defRPr>
            </a:lvl2pPr>
            <a:lvl3pPr>
              <a:defRPr sz="2000" b="0" i="0">
                <a:latin typeface="Gill Sans MT"/>
                <a:cs typeface="Gill Sans MT"/>
              </a:defRPr>
            </a:lvl3pPr>
            <a:lvl4pPr marL="1600200" indent="-228600">
              <a:buFont typeface="Courier New" pitchFamily="49" charset="0"/>
              <a:buChar char="o"/>
              <a:defRPr sz="1800" b="0" i="0">
                <a:latin typeface="Gill Sans MT"/>
                <a:cs typeface="Gill Sans MT"/>
              </a:defRPr>
            </a:lvl4pPr>
            <a:lvl5pPr>
              <a:defRPr sz="1800" b="0" i="0">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57300"/>
            <a:ext cx="4038600" cy="5029200"/>
          </a:xfrm>
        </p:spPr>
        <p:txBody>
          <a:bodyPr/>
          <a:lstStyle>
            <a:lvl1pPr marL="342900" indent="-342900">
              <a:buFont typeface="Wingdings" pitchFamily="2" charset="2"/>
              <a:buChar char="§"/>
              <a:defRPr sz="2800" b="0" i="0">
                <a:latin typeface="Gill Sans MT"/>
                <a:cs typeface="Gill Sans MT"/>
              </a:defRPr>
            </a:lvl1pPr>
            <a:lvl2pPr>
              <a:defRPr sz="2400" b="0" i="0">
                <a:latin typeface="Gill Sans MT"/>
                <a:cs typeface="Gill Sans MT"/>
              </a:defRPr>
            </a:lvl2pPr>
            <a:lvl3pPr>
              <a:defRPr sz="2000" b="0" i="0">
                <a:latin typeface="Gill Sans MT"/>
                <a:cs typeface="Gill Sans MT"/>
              </a:defRPr>
            </a:lvl3pPr>
            <a:lvl4pPr marL="1600200" indent="-228600">
              <a:buFont typeface="Courier New" pitchFamily="49" charset="0"/>
              <a:buChar char="o"/>
              <a:defRPr sz="1800" b="0" i="0">
                <a:latin typeface="Gill Sans MT"/>
                <a:cs typeface="Gill Sans MT"/>
              </a:defRPr>
            </a:lvl4pPr>
            <a:lvl5pPr>
              <a:defRPr sz="1800" b="0" i="0">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Placeholder 1"/>
          <p:cNvSpPr>
            <a:spLocks noGrp="1"/>
          </p:cNvSpPr>
          <p:nvPr>
            <p:ph type="title"/>
          </p:nvPr>
        </p:nvSpPr>
        <p:spPr>
          <a:xfrm>
            <a:off x="457200" y="274638"/>
            <a:ext cx="8229600" cy="574448"/>
          </a:xfrm>
          <a:prstGeom prst="rect">
            <a:avLst/>
          </a:prstGeom>
        </p:spPr>
        <p:txBody>
          <a:bodyPr rtlCol="0">
            <a:normAutofit/>
          </a:bodyPr>
          <a:lstStyle>
            <a:lvl1pPr>
              <a:defRPr b="1" i="0">
                <a:latin typeface="Gill Sans MT"/>
                <a:cs typeface="Gill Sans MT"/>
              </a:defRPr>
            </a:lvl1pPr>
          </a:lstStyle>
          <a:p>
            <a:r>
              <a:rPr lang="en-US" smtClean="0"/>
              <a:t>Click to edit Master title style</a:t>
            </a:r>
            <a:endParaRPr lang="en-US" dirty="0"/>
          </a:p>
        </p:txBody>
      </p:sp>
      <p:sp>
        <p:nvSpPr>
          <p:cNvPr id="13"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latin typeface="Gill Sans MT"/>
                <a:cs typeface="Gill Sans MT"/>
              </a:defRPr>
            </a:lvl1pPr>
          </a:lstStyle>
          <a:p>
            <a:pPr lvl="0"/>
            <a:r>
              <a:rPr lang="en-US" smtClean="0"/>
              <a:t>Click to edit Master text styles</a:t>
            </a:r>
          </a:p>
        </p:txBody>
      </p:sp>
      <p:sp>
        <p:nvSpPr>
          <p:cNvPr id="6" name="Slide Number Placeholder 5"/>
          <p:cNvSpPr>
            <a:spLocks noGrp="1"/>
          </p:cNvSpPr>
          <p:nvPr>
            <p:ph type="sldNum" sz="quarter" idx="11"/>
          </p:nvPr>
        </p:nvSpPr>
        <p:spPr>
          <a:xfrm>
            <a:off x="8640763" y="6454775"/>
            <a:ext cx="503237" cy="384175"/>
          </a:xfrm>
          <a:prstGeom prst="rect">
            <a:avLst/>
          </a:prstGeom>
        </p:spPr>
        <p:txBody>
          <a:bodyPr/>
          <a:lstStyle>
            <a:lvl1pPr>
              <a:defRPr/>
            </a:lvl1pPr>
          </a:lstStyle>
          <a:p>
            <a:pPr fontAlgn="base">
              <a:spcBef>
                <a:spcPct val="0"/>
              </a:spcBef>
              <a:spcAft>
                <a:spcPct val="0"/>
              </a:spcAft>
              <a:defRPr/>
            </a:pPr>
            <a:fld id="{D01B5A78-77BC-4916-9E99-E6B0D0672D45}" type="slidenum">
              <a:rPr lang="en-US">
                <a:solidFill>
                  <a:srgbClr val="000000"/>
                </a:solidFill>
                <a:latin typeface="Arial" charset="0"/>
              </a:rPr>
              <a:pPr fontAlgn="base">
                <a:spcBef>
                  <a:spcPct val="0"/>
                </a:spcBef>
                <a:spcAft>
                  <a:spcPct val="0"/>
                </a:spcAft>
                <a:defRPr/>
              </a:pPr>
              <a:t>‹#›</a:t>
            </a:fld>
            <a:endParaRPr lang="en-US" dirty="0">
              <a:solidFill>
                <a:srgbClr val="000000"/>
              </a:solidFill>
              <a:latin typeface="Arial" charset="0"/>
            </a:endParaRPr>
          </a:p>
        </p:txBody>
      </p:sp>
    </p:spTree>
    <p:extLst>
      <p:ext uri="{BB962C8B-B14F-4D97-AF65-F5344CB8AC3E}">
        <p14:creationId xmlns:p14="http://schemas.microsoft.com/office/powerpoint/2010/main" val="3999456573"/>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74638"/>
            <a:ext cx="8229600" cy="574448"/>
          </a:xfrm>
          <a:prstGeom prst="rect">
            <a:avLst/>
          </a:prstGeom>
        </p:spPr>
        <p:txBody>
          <a:bodyPr rtlCol="0">
            <a:normAutofit/>
          </a:bodyPr>
          <a:lstStyle>
            <a:lvl1pPr>
              <a:defRPr b="1" i="0">
                <a:latin typeface="Gill Sans MT"/>
                <a:cs typeface="Gill Sans MT"/>
              </a:defRPr>
            </a:lvl1pPr>
          </a:lstStyle>
          <a:p>
            <a:r>
              <a:rPr lang="en-US" smtClean="0"/>
              <a:t>Click to edit Master title style</a:t>
            </a:r>
            <a:endParaRPr lang="en-US" dirty="0"/>
          </a:p>
        </p:txBody>
      </p:sp>
      <p:sp>
        <p:nvSpPr>
          <p:cNvPr id="10"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latin typeface="Gill Sans MT"/>
                <a:cs typeface="Gill Sans MT"/>
              </a:defRPr>
            </a:lvl1pPr>
          </a:lstStyle>
          <a:p>
            <a:pPr lvl="0"/>
            <a:r>
              <a:rPr lang="en-US" smtClean="0"/>
              <a:t>Click to edit Master text styles</a:t>
            </a:r>
          </a:p>
        </p:txBody>
      </p:sp>
      <p:sp>
        <p:nvSpPr>
          <p:cNvPr id="4" name="Slide Number Placeholder 5"/>
          <p:cNvSpPr>
            <a:spLocks noGrp="1"/>
          </p:cNvSpPr>
          <p:nvPr>
            <p:ph type="sldNum" sz="quarter" idx="11"/>
          </p:nvPr>
        </p:nvSpPr>
        <p:spPr>
          <a:xfrm>
            <a:off x="8640763" y="6454775"/>
            <a:ext cx="503237" cy="384175"/>
          </a:xfrm>
          <a:prstGeom prst="rect">
            <a:avLst/>
          </a:prstGeom>
        </p:spPr>
        <p:txBody>
          <a:bodyPr/>
          <a:lstStyle>
            <a:lvl1pPr>
              <a:defRPr smtClean="0"/>
            </a:lvl1pPr>
          </a:lstStyle>
          <a:p>
            <a:pPr fontAlgn="base">
              <a:spcBef>
                <a:spcPct val="0"/>
              </a:spcBef>
              <a:spcAft>
                <a:spcPct val="0"/>
              </a:spcAft>
              <a:defRPr/>
            </a:pPr>
            <a:fld id="{2AA63473-9591-47C6-A741-614983466E4C}" type="slidenum">
              <a:rPr lang="en-US">
                <a:solidFill>
                  <a:srgbClr val="000000"/>
                </a:solidFill>
                <a:latin typeface="Arial" charset="0"/>
              </a:rPr>
              <a:pPr fontAlgn="base">
                <a:spcBef>
                  <a:spcPct val="0"/>
                </a:spcBef>
                <a:spcAft>
                  <a:spcPct val="0"/>
                </a:spcAft>
                <a:defRPr/>
              </a:pPr>
              <a:t>‹#›</a:t>
            </a:fld>
            <a:endParaRPr lang="en-US" dirty="0">
              <a:solidFill>
                <a:srgbClr val="000000"/>
              </a:solidFill>
              <a:latin typeface="Arial" charset="0"/>
            </a:endParaRPr>
          </a:p>
        </p:txBody>
      </p:sp>
    </p:spTree>
    <p:extLst>
      <p:ext uri="{BB962C8B-B14F-4D97-AF65-F5344CB8AC3E}">
        <p14:creationId xmlns:p14="http://schemas.microsoft.com/office/powerpoint/2010/main" val="2222328577"/>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ontent and Upper Captio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2049519"/>
            <a:ext cx="8229600" cy="4114800"/>
          </a:xfrm>
        </p:spPr>
        <p:txBody>
          <a:bodyPr/>
          <a:lstStyle>
            <a:lvl1pPr marL="342900" indent="-342900">
              <a:buFont typeface="Wingdings" pitchFamily="2" charset="2"/>
              <a:buChar char="§"/>
              <a:defRPr sz="2800" b="0" i="0">
                <a:latin typeface="Gill Sans MT"/>
                <a:cs typeface="Gill Sans MT"/>
              </a:defRPr>
            </a:lvl1pPr>
            <a:lvl2pPr>
              <a:defRPr sz="2400" b="0" i="0">
                <a:latin typeface="Gill Sans MT"/>
                <a:cs typeface="Gill Sans MT"/>
              </a:defRPr>
            </a:lvl2pPr>
            <a:lvl3pPr>
              <a:defRPr sz="2000" b="0" i="0">
                <a:latin typeface="Gill Sans MT"/>
                <a:cs typeface="Gill Sans MT"/>
              </a:defRPr>
            </a:lvl3pPr>
            <a:lvl4pPr marL="1600200" indent="-228600">
              <a:buFont typeface="Courier New" pitchFamily="49" charset="0"/>
              <a:buChar char="o"/>
              <a:defRPr sz="1800" b="0" i="0">
                <a:latin typeface="Gill Sans MT"/>
                <a:cs typeface="Gill Sans MT"/>
              </a:defRPr>
            </a:lvl4pPr>
            <a:lvl5pPr>
              <a:defRPr sz="1800" b="0" i="0">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7201" y="1261134"/>
            <a:ext cx="8229600" cy="640080"/>
          </a:xfrm>
        </p:spPr>
        <p:txBody>
          <a:bodyPr>
            <a:normAutofit/>
          </a:bodyPr>
          <a:lstStyle>
            <a:lvl1pPr marL="0" indent="0">
              <a:buNone/>
              <a:defRPr sz="2400" b="0" i="0">
                <a:latin typeface="Gill Sans"/>
                <a:cs typeface="Gill Sans"/>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Title Placeholder 1"/>
          <p:cNvSpPr>
            <a:spLocks noGrp="1"/>
          </p:cNvSpPr>
          <p:nvPr>
            <p:ph type="title"/>
          </p:nvPr>
        </p:nvSpPr>
        <p:spPr>
          <a:xfrm>
            <a:off x="457200" y="274638"/>
            <a:ext cx="8229600" cy="574448"/>
          </a:xfrm>
          <a:prstGeom prst="rect">
            <a:avLst/>
          </a:prstGeom>
        </p:spPr>
        <p:txBody>
          <a:bodyPr rtlCol="0">
            <a:normAutofit/>
          </a:bodyPr>
          <a:lstStyle>
            <a:lvl1pPr>
              <a:defRPr b="1" i="0">
                <a:latin typeface="Gill Sans MT"/>
                <a:cs typeface="Gill Sans MT"/>
              </a:defRPr>
            </a:lvl1pPr>
          </a:lstStyle>
          <a:p>
            <a:r>
              <a:rPr lang="en-US" smtClean="0"/>
              <a:t>Click to edit Master title style</a:t>
            </a:r>
            <a:endParaRPr lang="en-US" dirty="0"/>
          </a:p>
        </p:txBody>
      </p:sp>
      <p:sp>
        <p:nvSpPr>
          <p:cNvPr id="13"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latin typeface="Gill Sans MT"/>
                <a:cs typeface="Gill Sans MT"/>
              </a:defRPr>
            </a:lvl1pPr>
          </a:lstStyle>
          <a:p>
            <a:pPr lvl="0"/>
            <a:r>
              <a:rPr lang="en-US" smtClean="0"/>
              <a:t>Click to edit Master text styles</a:t>
            </a:r>
          </a:p>
        </p:txBody>
      </p:sp>
      <p:sp>
        <p:nvSpPr>
          <p:cNvPr id="6" name="Slide Number Placeholder 5"/>
          <p:cNvSpPr>
            <a:spLocks noGrp="1"/>
          </p:cNvSpPr>
          <p:nvPr>
            <p:ph type="sldNum" sz="quarter" idx="11"/>
          </p:nvPr>
        </p:nvSpPr>
        <p:spPr>
          <a:xfrm>
            <a:off x="8640763" y="6454775"/>
            <a:ext cx="503237" cy="384175"/>
          </a:xfrm>
          <a:prstGeom prst="rect">
            <a:avLst/>
          </a:prstGeom>
        </p:spPr>
        <p:txBody>
          <a:bodyPr/>
          <a:lstStyle>
            <a:lvl1pPr>
              <a:defRPr smtClean="0"/>
            </a:lvl1pPr>
          </a:lstStyle>
          <a:p>
            <a:pPr fontAlgn="base">
              <a:spcBef>
                <a:spcPct val="0"/>
              </a:spcBef>
              <a:spcAft>
                <a:spcPct val="0"/>
              </a:spcAft>
              <a:defRPr/>
            </a:pPr>
            <a:fld id="{4D52ACF3-C7DF-47EA-8BCB-F08B4C2F3522}" type="slidenum">
              <a:rPr lang="en-US">
                <a:solidFill>
                  <a:srgbClr val="000000"/>
                </a:solidFill>
                <a:latin typeface="Arial" charset="0"/>
              </a:rPr>
              <a:pPr fontAlgn="base">
                <a:spcBef>
                  <a:spcPct val="0"/>
                </a:spcBef>
                <a:spcAft>
                  <a:spcPct val="0"/>
                </a:spcAft>
                <a:defRPr/>
              </a:pPr>
              <a:t>‹#›</a:t>
            </a:fld>
            <a:endParaRPr lang="en-US" dirty="0">
              <a:solidFill>
                <a:srgbClr val="000000"/>
              </a:solidFill>
              <a:latin typeface="Arial" charset="0"/>
            </a:endParaRPr>
          </a:p>
        </p:txBody>
      </p:sp>
    </p:spTree>
    <p:extLst>
      <p:ext uri="{BB962C8B-B14F-4D97-AF65-F5344CB8AC3E}">
        <p14:creationId xmlns:p14="http://schemas.microsoft.com/office/powerpoint/2010/main" val="1097842610"/>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97180" y="274638"/>
            <a:ext cx="8549640" cy="574448"/>
          </a:xfrm>
          <a:prstGeom prst="rect">
            <a:avLst/>
          </a:prstGeom>
        </p:spPr>
        <p:txBody>
          <a:bodyPr vert="horz" lIns="91440" tIns="45720" rIns="91440" bIns="45720" rtlCol="0" anchor="ctr">
            <a:normAutofit/>
          </a:bodyPr>
          <a:lstStyle>
            <a:lvl1pPr algn="ctr">
              <a:defRPr b="1" i="0">
                <a:solidFill>
                  <a:srgbClr val="FFFFFF"/>
                </a:solidFill>
                <a:latin typeface="Gill Sans MT"/>
                <a:cs typeface="Gill Sans MT"/>
              </a:defRPr>
            </a:lvl1pPr>
          </a:lstStyle>
          <a:p>
            <a:r>
              <a:rPr lang="en-US" dirty="0" smtClean="0"/>
              <a:t>Click to edit Master title style</a:t>
            </a:r>
            <a:endParaRPr lang="en-US" dirty="0"/>
          </a:p>
        </p:txBody>
      </p:sp>
      <p:sp>
        <p:nvSpPr>
          <p:cNvPr id="10"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solidFill>
                  <a:srgbClr val="FFFFFF"/>
                </a:solidFill>
                <a:latin typeface="Gill Sans MT"/>
                <a:cs typeface="Gill Sans MT"/>
              </a:defRPr>
            </a:lvl1pPr>
          </a:lstStyle>
          <a:p>
            <a:pPr lvl="0"/>
            <a:r>
              <a:rPr lang="en-US" smtClean="0"/>
              <a:t>Click to edit Master text styles</a:t>
            </a:r>
          </a:p>
        </p:txBody>
      </p:sp>
      <p:sp>
        <p:nvSpPr>
          <p:cNvPr id="6" name="Rectangle 5"/>
          <p:cNvSpPr/>
          <p:nvPr userDrawn="1"/>
        </p:nvSpPr>
        <p:spPr>
          <a:xfrm>
            <a:off x="0" y="946658"/>
            <a:ext cx="9144000" cy="261658"/>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239671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97180" y="274638"/>
            <a:ext cx="8549640" cy="574448"/>
          </a:xfrm>
          <a:prstGeom prst="rect">
            <a:avLst/>
          </a:prstGeom>
        </p:spPr>
        <p:txBody>
          <a:bodyPr vert="horz" lIns="91440" tIns="45720" rIns="91440" bIns="45720" rtlCol="0" anchor="ctr">
            <a:normAutofit/>
          </a:bodyPr>
          <a:lstStyle>
            <a:lvl1pPr>
              <a:defRPr b="1" i="0">
                <a:solidFill>
                  <a:srgbClr val="FFFFFF"/>
                </a:solidFill>
                <a:latin typeface="Gill Sans MT"/>
                <a:cs typeface="Gill Sans MT"/>
              </a:defRPr>
            </a:lvl1pPr>
          </a:lstStyle>
          <a:p>
            <a:r>
              <a:rPr lang="en-US" dirty="0" smtClean="0"/>
              <a:t>Click to edit Master title style</a:t>
            </a:r>
            <a:endParaRPr lang="en-US" dirty="0"/>
          </a:p>
        </p:txBody>
      </p:sp>
      <p:sp>
        <p:nvSpPr>
          <p:cNvPr id="10"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solidFill>
                  <a:srgbClr val="FFFFFF"/>
                </a:solidFill>
                <a:latin typeface="Gill Sans MT"/>
                <a:cs typeface="Gill Sans MT"/>
              </a:defRPr>
            </a:lvl1pPr>
          </a:lstStyle>
          <a:p>
            <a:pPr lvl="0"/>
            <a:r>
              <a:rPr lang="en-US" smtClean="0"/>
              <a:t>Click to edit Master text styles</a:t>
            </a:r>
          </a:p>
        </p:txBody>
      </p:sp>
      <p:sp>
        <p:nvSpPr>
          <p:cNvPr id="5" name="Slide Number Placeholder 5"/>
          <p:cNvSpPr>
            <a:spLocks noGrp="1"/>
          </p:cNvSpPr>
          <p:nvPr>
            <p:ph type="sldNum" sz="quarter" idx="4"/>
          </p:nvPr>
        </p:nvSpPr>
        <p:spPr>
          <a:xfrm>
            <a:off x="8640559" y="6455136"/>
            <a:ext cx="503441" cy="384048"/>
          </a:xfrm>
          <a:prstGeom prst="rect">
            <a:avLst/>
          </a:prstGeom>
        </p:spPr>
        <p:txBody>
          <a:bodyPr anchor="ctr" anchorCtr="0"/>
          <a:lstStyle>
            <a:lvl1pPr algn="ctr">
              <a:defRPr sz="1100">
                <a:solidFill>
                  <a:srgbClr val="FFFFFF"/>
                </a:solidFill>
                <a:latin typeface="Arial" pitchFamily="34" charset="0"/>
                <a:cs typeface="Arial" pitchFamily="34" charset="0"/>
              </a:defRPr>
            </a:lvl1pPr>
          </a:lstStyle>
          <a:p>
            <a:pPr fontAlgn="base">
              <a:spcBef>
                <a:spcPct val="0"/>
              </a:spcBef>
              <a:spcAft>
                <a:spcPct val="0"/>
              </a:spcAft>
            </a:pPr>
            <a:fld id="{BBAC4F1B-1A8A-544E-AFC1-E33B44DC897E}" type="slidenum">
              <a:rPr lang="en-US" smtClean="0"/>
              <a:pPr fontAlgn="base">
                <a:spcBef>
                  <a:spcPct val="0"/>
                </a:spcBef>
                <a:spcAft>
                  <a:spcPct val="0"/>
                </a:spcAft>
              </a:pPr>
              <a:t>‹#›</a:t>
            </a:fld>
            <a:endParaRPr lang="en-US" dirty="0"/>
          </a:p>
        </p:txBody>
      </p:sp>
    </p:spTree>
    <p:extLst>
      <p:ext uri="{BB962C8B-B14F-4D97-AF65-F5344CB8AC3E}">
        <p14:creationId xmlns:p14="http://schemas.microsoft.com/office/powerpoint/2010/main" val="3959976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6623F9-1441-40FB-934B-8CB7B3B124C4}" type="datetimeFigureOut">
              <a:rPr lang="en-US" smtClean="0"/>
              <a:t>2/1/2013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1EC4E9-21F7-4C81-B3AF-D1F2F86821CE}" type="slidenum">
              <a:rPr lang="en-US" smtClean="0"/>
              <a:t>‹#›</a:t>
            </a:fld>
            <a:endParaRPr lang="en-US"/>
          </a:p>
        </p:txBody>
      </p:sp>
    </p:spTree>
    <p:extLst>
      <p:ext uri="{BB962C8B-B14F-4D97-AF65-F5344CB8AC3E}">
        <p14:creationId xmlns:p14="http://schemas.microsoft.com/office/powerpoint/2010/main" val="8155123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3" name="Picture 13"/>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763" y="1200150"/>
            <a:ext cx="9077325"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42328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cxnSp>
        <p:nvCxnSpPr>
          <p:cNvPr id="3" name="Straight Connector 2"/>
          <p:cNvCxnSpPr/>
          <p:nvPr userDrawn="1"/>
        </p:nvCxnSpPr>
        <p:spPr>
          <a:xfrm>
            <a:off x="0" y="1906118"/>
            <a:ext cx="9144000" cy="1588"/>
          </a:xfrm>
          <a:prstGeom prst="line">
            <a:avLst/>
          </a:prstGeom>
          <a:ln w="57150" cap="flat" cmpd="thickThin" algn="ctr">
            <a:gradFill flip="none" rotWithShape="1">
              <a:gsLst>
                <a:gs pos="0">
                  <a:srgbClr val="F37021"/>
                </a:gs>
                <a:gs pos="100000">
                  <a:schemeClr val="tx1"/>
                </a:gs>
              </a:gsLst>
              <a:lin ang="0" scaled="1"/>
              <a:tileRect/>
            </a:gra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5" name="Picture 8" descr="sunshot_b&amp;w_r_h.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176463" y="5619750"/>
            <a:ext cx="47958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0" y="946150"/>
            <a:ext cx="9144000" cy="261938"/>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endParaRPr>
          </a:p>
        </p:txBody>
      </p:sp>
      <p:sp>
        <p:nvSpPr>
          <p:cNvPr id="7" name="Rectangle 6"/>
          <p:cNvSpPr/>
          <p:nvPr userDrawn="1"/>
        </p:nvSpPr>
        <p:spPr>
          <a:xfrm>
            <a:off x="3175" y="6442075"/>
            <a:ext cx="1955800" cy="415925"/>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endParaRPr>
          </a:p>
        </p:txBody>
      </p:sp>
      <p:cxnSp>
        <p:nvCxnSpPr>
          <p:cNvPr id="8" name="Straight Connector 7"/>
          <p:cNvCxnSpPr/>
          <p:nvPr userDrawn="1"/>
        </p:nvCxnSpPr>
        <p:spPr>
          <a:xfrm>
            <a:off x="0" y="5326651"/>
            <a:ext cx="9144000" cy="1588"/>
          </a:xfrm>
          <a:prstGeom prst="line">
            <a:avLst/>
          </a:prstGeom>
          <a:ln w="57150" cap="flat" cmpd="thickThin" algn="ctr">
            <a:gradFill flip="none" rotWithShape="1">
              <a:gsLst>
                <a:gs pos="0">
                  <a:srgbClr val="F37021"/>
                </a:gs>
                <a:gs pos="100000">
                  <a:schemeClr val="tx1"/>
                </a:gs>
              </a:gsLst>
              <a:lin ang="0" scaled="1"/>
              <a:tileRect/>
            </a:gra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9" name="Picture 1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690563"/>
            <a:ext cx="91440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0"/>
          </p:nvPr>
        </p:nvSpPr>
        <p:spPr>
          <a:xfrm>
            <a:off x="297180" y="154566"/>
            <a:ext cx="8549640" cy="1364681"/>
          </a:xfrm>
        </p:spPr>
        <p:txBody>
          <a:bodyPr anchor="ctr">
            <a:normAutofit/>
          </a:bodyPr>
          <a:lstStyle>
            <a:lvl1pPr marL="0" indent="0" algn="ctr">
              <a:spcBef>
                <a:spcPts val="0"/>
              </a:spcBef>
              <a:spcAft>
                <a:spcPts val="0"/>
              </a:spcAft>
              <a:buNone/>
              <a:defRPr sz="4000" b="1" i="0">
                <a:solidFill>
                  <a:srgbClr val="FFFFFF"/>
                </a:solidFill>
                <a:latin typeface="Gill Sans MT"/>
                <a:cs typeface="Gill Sans MT"/>
              </a:defRPr>
            </a:lvl1pPr>
          </a:lstStyle>
          <a:p>
            <a:pPr lvl="0"/>
            <a:r>
              <a:rPr lang="en-US" smtClean="0"/>
              <a:t>Click to edit Master text styles</a:t>
            </a:r>
          </a:p>
        </p:txBody>
      </p:sp>
    </p:spTree>
    <p:extLst>
      <p:ext uri="{BB962C8B-B14F-4D97-AF65-F5344CB8AC3E}">
        <p14:creationId xmlns:p14="http://schemas.microsoft.com/office/powerpoint/2010/main" val="2469592120"/>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Centered Text Only">
    <p:spTree>
      <p:nvGrpSpPr>
        <p:cNvPr id="1" name=""/>
        <p:cNvGrpSpPr/>
        <p:nvPr/>
      </p:nvGrpSpPr>
      <p:grpSpPr>
        <a:xfrm>
          <a:off x="0" y="0"/>
          <a:ext cx="0" cy="0"/>
          <a:chOff x="0" y="0"/>
          <a:chExt cx="0" cy="0"/>
        </a:xfrm>
      </p:grpSpPr>
      <p:sp>
        <p:nvSpPr>
          <p:cNvPr id="3" name="Rectangle 2"/>
          <p:cNvSpPr/>
          <p:nvPr userDrawn="1"/>
        </p:nvSpPr>
        <p:spPr>
          <a:xfrm>
            <a:off x="0" y="946150"/>
            <a:ext cx="9144000" cy="261938"/>
          </a:xfrm>
          <a:prstGeom prst="rect">
            <a:avLst/>
          </a:prstGeom>
          <a:solidFill>
            <a:srgbClr val="FFFF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latin typeface="Arial" pitchFamily="34" charset="0"/>
              <a:cs typeface="Arial" pitchFamily="34" charset="0"/>
            </a:endParaRPr>
          </a:p>
        </p:txBody>
      </p:sp>
      <p:sp>
        <p:nvSpPr>
          <p:cNvPr id="2" name="Title 1"/>
          <p:cNvSpPr>
            <a:spLocks noGrp="1"/>
          </p:cNvSpPr>
          <p:nvPr>
            <p:ph type="title"/>
          </p:nvPr>
        </p:nvSpPr>
        <p:spPr>
          <a:xfrm>
            <a:off x="457200" y="2213855"/>
            <a:ext cx="8229600" cy="1822107"/>
          </a:xfrm>
        </p:spPr>
        <p:txBody>
          <a:bodyPr/>
          <a:lstStyle>
            <a:lvl1pPr algn="ctr">
              <a:defRPr b="1" i="0">
                <a:latin typeface="Gill Sans MT"/>
                <a:cs typeface="Gill Sans MT"/>
              </a:defRPr>
            </a:lvl1pPr>
          </a:lstStyle>
          <a:p>
            <a:r>
              <a:rPr lang="en-US" smtClean="0"/>
              <a:t>Click to edit Master title style</a:t>
            </a:r>
            <a:endParaRPr lang="en-US" dirty="0"/>
          </a:p>
        </p:txBody>
      </p:sp>
      <p:sp>
        <p:nvSpPr>
          <p:cNvPr id="4" name="Slide Number Placeholder 5"/>
          <p:cNvSpPr>
            <a:spLocks noGrp="1"/>
          </p:cNvSpPr>
          <p:nvPr>
            <p:ph type="sldNum" sz="quarter" idx="10"/>
          </p:nvPr>
        </p:nvSpPr>
        <p:spPr>
          <a:xfrm>
            <a:off x="8640763" y="6454775"/>
            <a:ext cx="503237" cy="384175"/>
          </a:xfrm>
          <a:prstGeom prst="rect">
            <a:avLst/>
          </a:prstGeom>
        </p:spPr>
        <p:txBody>
          <a:bodyPr/>
          <a:lstStyle>
            <a:lvl1pPr>
              <a:defRPr/>
            </a:lvl1pPr>
          </a:lstStyle>
          <a:p>
            <a:pPr defTabSz="457200" fontAlgn="base">
              <a:spcBef>
                <a:spcPct val="0"/>
              </a:spcBef>
              <a:spcAft>
                <a:spcPct val="0"/>
              </a:spcAft>
            </a:pPr>
            <a:fld id="{D6617518-658D-1A44-BA63-D5199D24FF64}" type="slidenum">
              <a:rPr lang="en-US">
                <a:solidFill>
                  <a:srgbClr val="000000"/>
                </a:solidFill>
                <a:latin typeface="Arial" charset="0"/>
              </a:rPr>
              <a:pPr defTabSz="457200" fontAlgn="base">
                <a:spcBef>
                  <a:spcPct val="0"/>
                </a:spcBef>
                <a:spcAft>
                  <a:spcPct val="0"/>
                </a:spcAft>
              </a:pPr>
              <a:t>‹#›</a:t>
            </a:fld>
            <a:endParaRPr lang="en-US" dirty="0">
              <a:solidFill>
                <a:srgbClr val="000000"/>
              </a:solidFill>
              <a:latin typeface="Arial" charset="0"/>
            </a:endParaRPr>
          </a:p>
        </p:txBody>
      </p:sp>
    </p:spTree>
    <p:extLst>
      <p:ext uri="{BB962C8B-B14F-4D97-AF65-F5344CB8AC3E}">
        <p14:creationId xmlns:p14="http://schemas.microsoft.com/office/powerpoint/2010/main" val="1171956350"/>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41325" y="1261736"/>
            <a:ext cx="8261350" cy="5106987"/>
          </a:xfrm>
        </p:spPr>
        <p:txBody>
          <a:bodyPr/>
          <a:lstStyle>
            <a:lvl1pPr marL="342900" indent="-342900">
              <a:buFont typeface="Wingdings" pitchFamily="2" charset="2"/>
              <a:buChar char="§"/>
              <a:defRPr/>
            </a:lvl1pPr>
            <a:lvl4pPr marL="1600200" indent="-228600">
              <a:buFont typeface="Courier New" pitchFamily="49" charset="0"/>
              <a:buChar char="o"/>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Placeholder 1"/>
          <p:cNvSpPr>
            <a:spLocks noGrp="1"/>
          </p:cNvSpPr>
          <p:nvPr>
            <p:ph type="title"/>
          </p:nvPr>
        </p:nvSpPr>
        <p:spPr>
          <a:xfrm>
            <a:off x="457200" y="274638"/>
            <a:ext cx="8229600" cy="574448"/>
          </a:xfrm>
          <a:prstGeom prst="rect">
            <a:avLst/>
          </a:prstGeom>
        </p:spPr>
        <p:txBody>
          <a:bodyPr rtlCol="0">
            <a:normAutofit/>
          </a:bodyPr>
          <a:lstStyle>
            <a:lvl1pPr>
              <a:defRPr b="1" i="0">
                <a:latin typeface="Gill Sans MT"/>
                <a:cs typeface="Gill Sans MT"/>
              </a:defRPr>
            </a:lvl1pPr>
          </a:lstStyle>
          <a:p>
            <a:r>
              <a:rPr lang="en-US" smtClean="0"/>
              <a:t>Click to edit Master title style</a:t>
            </a:r>
            <a:endParaRPr lang="en-US" dirty="0"/>
          </a:p>
        </p:txBody>
      </p:sp>
      <p:sp>
        <p:nvSpPr>
          <p:cNvPr id="10"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latin typeface="Gill Sans MT"/>
                <a:cs typeface="Gill Sans MT"/>
              </a:defRPr>
            </a:lvl1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lvl1pPr>
              <a:defRPr smtClean="0"/>
            </a:lvl1pPr>
          </a:lstStyle>
          <a:p>
            <a:pPr>
              <a:defRPr/>
            </a:pPr>
            <a:fld id="{57A527B4-F4E9-AB43-BF1F-C85EF15C38F7}" type="slidenum">
              <a:rPr lang="en-US">
                <a:solidFill>
                  <a:srgbClr val="F3F5FF"/>
                </a:solidFill>
              </a:rPr>
              <a:pPr>
                <a:defRPr/>
              </a:pPr>
              <a:t>‹#›</a:t>
            </a:fld>
            <a:endParaRPr lang="en-US">
              <a:solidFill>
                <a:srgbClr val="F3F5FF"/>
              </a:solidFill>
            </a:endParaRPr>
          </a:p>
        </p:txBody>
      </p:sp>
    </p:spTree>
    <p:extLst>
      <p:ext uri="{BB962C8B-B14F-4D97-AF65-F5344CB8AC3E}">
        <p14:creationId xmlns:p14="http://schemas.microsoft.com/office/powerpoint/2010/main" val="740744117"/>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57300"/>
            <a:ext cx="4038600" cy="5029200"/>
          </a:xfrm>
        </p:spPr>
        <p:txBody>
          <a:bodyPr/>
          <a:lstStyle>
            <a:lvl1pPr marL="342900" indent="-342900">
              <a:buFont typeface="Wingdings" pitchFamily="2" charset="2"/>
              <a:buChar char="§"/>
              <a:defRPr sz="2800" b="0" i="0">
                <a:latin typeface="Gill Sans MT"/>
                <a:cs typeface="Gill Sans MT"/>
              </a:defRPr>
            </a:lvl1pPr>
            <a:lvl2pPr>
              <a:defRPr sz="2400" b="0" i="0">
                <a:latin typeface="Gill Sans MT"/>
                <a:cs typeface="Gill Sans MT"/>
              </a:defRPr>
            </a:lvl2pPr>
            <a:lvl3pPr>
              <a:defRPr sz="2000" b="0" i="0">
                <a:latin typeface="Gill Sans MT"/>
                <a:cs typeface="Gill Sans MT"/>
              </a:defRPr>
            </a:lvl3pPr>
            <a:lvl4pPr marL="1600200" indent="-228600">
              <a:buFont typeface="Courier New" pitchFamily="49" charset="0"/>
              <a:buChar char="o"/>
              <a:defRPr sz="1800" b="0" i="0">
                <a:latin typeface="Gill Sans MT"/>
                <a:cs typeface="Gill Sans MT"/>
              </a:defRPr>
            </a:lvl4pPr>
            <a:lvl5pPr>
              <a:defRPr sz="1800" b="0" i="0">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57300"/>
            <a:ext cx="4038600" cy="5029200"/>
          </a:xfrm>
        </p:spPr>
        <p:txBody>
          <a:bodyPr/>
          <a:lstStyle>
            <a:lvl1pPr marL="342900" indent="-342900">
              <a:buFont typeface="Wingdings" pitchFamily="2" charset="2"/>
              <a:buChar char="§"/>
              <a:defRPr sz="2800" b="0" i="0">
                <a:latin typeface="Gill Sans MT"/>
                <a:cs typeface="Gill Sans MT"/>
              </a:defRPr>
            </a:lvl1pPr>
            <a:lvl2pPr>
              <a:defRPr sz="2400" b="0" i="0">
                <a:latin typeface="Gill Sans MT"/>
                <a:cs typeface="Gill Sans MT"/>
              </a:defRPr>
            </a:lvl2pPr>
            <a:lvl3pPr>
              <a:defRPr sz="2000" b="0" i="0">
                <a:latin typeface="Gill Sans MT"/>
                <a:cs typeface="Gill Sans MT"/>
              </a:defRPr>
            </a:lvl3pPr>
            <a:lvl4pPr marL="1600200" indent="-228600">
              <a:buFont typeface="Courier New" pitchFamily="49" charset="0"/>
              <a:buChar char="o"/>
              <a:defRPr sz="1800" b="0" i="0">
                <a:latin typeface="Gill Sans MT"/>
                <a:cs typeface="Gill Sans MT"/>
              </a:defRPr>
            </a:lvl4pPr>
            <a:lvl5pPr>
              <a:defRPr sz="1800" b="0" i="0">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Placeholder 1"/>
          <p:cNvSpPr>
            <a:spLocks noGrp="1"/>
          </p:cNvSpPr>
          <p:nvPr>
            <p:ph type="title"/>
          </p:nvPr>
        </p:nvSpPr>
        <p:spPr>
          <a:xfrm>
            <a:off x="457200" y="274638"/>
            <a:ext cx="8229600" cy="574448"/>
          </a:xfrm>
          <a:prstGeom prst="rect">
            <a:avLst/>
          </a:prstGeom>
        </p:spPr>
        <p:txBody>
          <a:bodyPr rtlCol="0">
            <a:normAutofit/>
          </a:bodyPr>
          <a:lstStyle>
            <a:lvl1pPr>
              <a:defRPr b="1" i="0">
                <a:latin typeface="Gill Sans MT"/>
                <a:cs typeface="Gill Sans MT"/>
              </a:defRPr>
            </a:lvl1pPr>
          </a:lstStyle>
          <a:p>
            <a:r>
              <a:rPr lang="en-US" smtClean="0"/>
              <a:t>Click to edit Master title style</a:t>
            </a:r>
            <a:endParaRPr lang="en-US" dirty="0"/>
          </a:p>
        </p:txBody>
      </p:sp>
      <p:sp>
        <p:nvSpPr>
          <p:cNvPr id="13"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latin typeface="Gill Sans MT"/>
                <a:cs typeface="Gill Sans MT"/>
              </a:defRPr>
            </a:lvl1pPr>
          </a:lstStyle>
          <a:p>
            <a:pPr lvl="0"/>
            <a:r>
              <a:rPr lang="en-US" smtClean="0"/>
              <a:t>Click to edit Master text styles</a:t>
            </a:r>
          </a:p>
        </p:txBody>
      </p:sp>
      <p:sp>
        <p:nvSpPr>
          <p:cNvPr id="6" name="Slide Number Placeholder 5"/>
          <p:cNvSpPr>
            <a:spLocks noGrp="1"/>
          </p:cNvSpPr>
          <p:nvPr>
            <p:ph type="sldNum" sz="quarter" idx="11"/>
          </p:nvPr>
        </p:nvSpPr>
        <p:spPr/>
        <p:txBody>
          <a:bodyPr/>
          <a:lstStyle>
            <a:lvl1pPr>
              <a:defRPr smtClean="0"/>
            </a:lvl1pPr>
          </a:lstStyle>
          <a:p>
            <a:pPr>
              <a:defRPr/>
            </a:pPr>
            <a:fld id="{9C33F067-19EF-DE44-839E-E39EB4F3A929}" type="slidenum">
              <a:rPr lang="en-US">
                <a:solidFill>
                  <a:srgbClr val="F3F5FF"/>
                </a:solidFill>
              </a:rPr>
              <a:pPr>
                <a:defRPr/>
              </a:pPr>
              <a:t>‹#›</a:t>
            </a:fld>
            <a:endParaRPr lang="en-US">
              <a:solidFill>
                <a:srgbClr val="F3F5FF"/>
              </a:solidFill>
            </a:endParaRPr>
          </a:p>
        </p:txBody>
      </p:sp>
    </p:spTree>
    <p:extLst>
      <p:ext uri="{BB962C8B-B14F-4D97-AF65-F5344CB8AC3E}">
        <p14:creationId xmlns:p14="http://schemas.microsoft.com/office/powerpoint/2010/main" val="3804901380"/>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entered Text Only">
    <p:spTree>
      <p:nvGrpSpPr>
        <p:cNvPr id="1" name=""/>
        <p:cNvGrpSpPr/>
        <p:nvPr/>
      </p:nvGrpSpPr>
      <p:grpSpPr>
        <a:xfrm>
          <a:off x="0" y="0"/>
          <a:ext cx="0" cy="0"/>
          <a:chOff x="0" y="0"/>
          <a:chExt cx="0" cy="0"/>
        </a:xfrm>
      </p:grpSpPr>
      <p:sp>
        <p:nvSpPr>
          <p:cNvPr id="3" name="Rectangle 2"/>
          <p:cNvSpPr/>
          <p:nvPr userDrawn="1"/>
        </p:nvSpPr>
        <p:spPr>
          <a:xfrm>
            <a:off x="0" y="946150"/>
            <a:ext cx="9144000" cy="26193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3F5FF"/>
              </a:solidFill>
              <a:latin typeface="Arial" pitchFamily="34" charset="0"/>
              <a:cs typeface="Arial" pitchFamily="34" charset="0"/>
            </a:endParaRPr>
          </a:p>
        </p:txBody>
      </p:sp>
      <p:sp>
        <p:nvSpPr>
          <p:cNvPr id="2" name="Title 1"/>
          <p:cNvSpPr>
            <a:spLocks noGrp="1"/>
          </p:cNvSpPr>
          <p:nvPr>
            <p:ph type="title"/>
          </p:nvPr>
        </p:nvSpPr>
        <p:spPr>
          <a:xfrm>
            <a:off x="457200" y="2213855"/>
            <a:ext cx="8229600" cy="1822107"/>
          </a:xfrm>
        </p:spPr>
        <p:txBody>
          <a:bodyPr/>
          <a:lstStyle>
            <a:lvl1pPr algn="ctr">
              <a:defRPr b="1" i="0">
                <a:latin typeface="Gill Sans MT"/>
                <a:cs typeface="Gill Sans MT"/>
              </a:defRPr>
            </a:lvl1pPr>
          </a:lstStyle>
          <a:p>
            <a:r>
              <a:rPr lang="en-US" smtClean="0"/>
              <a:t>Click to edit Master title style</a:t>
            </a:r>
            <a:endParaRPr lang="en-US" dirty="0"/>
          </a:p>
        </p:txBody>
      </p:sp>
      <p:sp>
        <p:nvSpPr>
          <p:cNvPr id="4" name="Slide Number Placeholder 5"/>
          <p:cNvSpPr>
            <a:spLocks noGrp="1"/>
          </p:cNvSpPr>
          <p:nvPr>
            <p:ph type="sldNum" sz="quarter" idx="10"/>
          </p:nvPr>
        </p:nvSpPr>
        <p:spPr/>
        <p:txBody>
          <a:bodyPr/>
          <a:lstStyle>
            <a:lvl1pPr>
              <a:defRPr smtClean="0"/>
            </a:lvl1pPr>
          </a:lstStyle>
          <a:p>
            <a:pPr>
              <a:defRPr/>
            </a:pPr>
            <a:fld id="{FCFD3718-49F6-3540-B8B3-AA3535455E09}" type="slidenum">
              <a:rPr lang="en-US">
                <a:solidFill>
                  <a:srgbClr val="F3F5FF"/>
                </a:solidFill>
              </a:rPr>
              <a:pPr>
                <a:defRPr/>
              </a:pPr>
              <a:t>‹#›</a:t>
            </a:fld>
            <a:endParaRPr lang="en-US">
              <a:solidFill>
                <a:srgbClr val="F3F5FF"/>
              </a:solidFill>
            </a:endParaRPr>
          </a:p>
        </p:txBody>
      </p:sp>
    </p:spTree>
    <p:extLst>
      <p:ext uri="{BB962C8B-B14F-4D97-AF65-F5344CB8AC3E}">
        <p14:creationId xmlns:p14="http://schemas.microsoft.com/office/powerpoint/2010/main" val="3694697894"/>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and Lower Captio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57298"/>
            <a:ext cx="8229600" cy="4114800"/>
          </a:xfrm>
        </p:spPr>
        <p:txBody>
          <a:bodyPr/>
          <a:lstStyle>
            <a:lvl1pPr marL="342900" indent="-342900">
              <a:buFont typeface="Wingdings" pitchFamily="2" charset="2"/>
              <a:buChar char="§"/>
              <a:defRPr sz="2800" b="0" i="0">
                <a:latin typeface="Gill Sans MT"/>
                <a:cs typeface="Gill Sans MT"/>
              </a:defRPr>
            </a:lvl1pPr>
            <a:lvl2pPr>
              <a:defRPr sz="2400" b="0" i="0">
                <a:latin typeface="Gill Sans MT"/>
                <a:cs typeface="Gill Sans MT"/>
              </a:defRPr>
            </a:lvl2pPr>
            <a:lvl3pPr>
              <a:defRPr sz="2000" b="0" i="0">
                <a:latin typeface="Gill Sans MT"/>
                <a:cs typeface="Gill Sans MT"/>
              </a:defRPr>
            </a:lvl3pPr>
            <a:lvl4pPr marL="1600200" indent="-228600">
              <a:buFont typeface="Courier New" pitchFamily="49" charset="0"/>
              <a:buChar char="o"/>
              <a:defRPr sz="1800" b="0" i="0">
                <a:latin typeface="Gill Sans MT"/>
                <a:cs typeface="Gill Sans MT"/>
              </a:defRPr>
            </a:lvl4pPr>
            <a:lvl5pPr>
              <a:defRPr sz="1800" b="0" i="0">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7201" y="5565237"/>
            <a:ext cx="8229600" cy="640080"/>
          </a:xfrm>
        </p:spPr>
        <p:txBody>
          <a:bodyPr>
            <a:normAutofit/>
          </a:bodyPr>
          <a:lstStyle>
            <a:lvl1pPr marL="0" indent="0">
              <a:buNone/>
              <a:defRPr sz="2400" b="0" i="0">
                <a:latin typeface="Gill Sans MT"/>
                <a:cs typeface="Gill Sans MT"/>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Title Placeholder 1"/>
          <p:cNvSpPr>
            <a:spLocks noGrp="1"/>
          </p:cNvSpPr>
          <p:nvPr>
            <p:ph type="title"/>
          </p:nvPr>
        </p:nvSpPr>
        <p:spPr>
          <a:xfrm>
            <a:off x="457200" y="274638"/>
            <a:ext cx="8229600" cy="574448"/>
          </a:xfrm>
          <a:prstGeom prst="rect">
            <a:avLst/>
          </a:prstGeom>
        </p:spPr>
        <p:txBody>
          <a:bodyPr rtlCol="0">
            <a:normAutofit/>
          </a:bodyPr>
          <a:lstStyle>
            <a:lvl1pPr>
              <a:defRPr b="1" i="0">
                <a:latin typeface="Gill Sans MT"/>
                <a:cs typeface="Gill Sans MT"/>
              </a:defRPr>
            </a:lvl1pPr>
          </a:lstStyle>
          <a:p>
            <a:r>
              <a:rPr lang="en-US" smtClean="0"/>
              <a:t>Click to edit Master title style</a:t>
            </a:r>
            <a:endParaRPr lang="en-US" dirty="0"/>
          </a:p>
        </p:txBody>
      </p:sp>
      <p:sp>
        <p:nvSpPr>
          <p:cNvPr id="13"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1"/>
          </p:nvPr>
        </p:nvSpPr>
        <p:spPr/>
        <p:txBody>
          <a:bodyPr/>
          <a:lstStyle>
            <a:lvl1pPr>
              <a:defRPr smtClean="0"/>
            </a:lvl1pPr>
          </a:lstStyle>
          <a:p>
            <a:pPr>
              <a:defRPr/>
            </a:pPr>
            <a:fld id="{E781D1BF-E9E8-3D4F-8C52-51FEDA258196}" type="slidenum">
              <a:rPr lang="en-US">
                <a:solidFill>
                  <a:srgbClr val="F3F5FF"/>
                </a:solidFill>
              </a:rPr>
              <a:pPr>
                <a:defRPr/>
              </a:pPr>
              <a:t>‹#›</a:t>
            </a:fld>
            <a:endParaRPr lang="en-US">
              <a:solidFill>
                <a:srgbClr val="F3F5FF"/>
              </a:solidFill>
            </a:endParaRPr>
          </a:p>
        </p:txBody>
      </p:sp>
    </p:spTree>
    <p:extLst>
      <p:ext uri="{BB962C8B-B14F-4D97-AF65-F5344CB8AC3E}">
        <p14:creationId xmlns:p14="http://schemas.microsoft.com/office/powerpoint/2010/main" val="1548184317"/>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and Upper Captio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2049519"/>
            <a:ext cx="8229600" cy="4114800"/>
          </a:xfrm>
        </p:spPr>
        <p:txBody>
          <a:bodyPr/>
          <a:lstStyle>
            <a:lvl1pPr marL="342900" indent="-342900">
              <a:buFont typeface="Wingdings" pitchFamily="2" charset="2"/>
              <a:buChar char="§"/>
              <a:defRPr sz="2800" b="0" i="0">
                <a:latin typeface="Gill Sans MT"/>
                <a:cs typeface="Gill Sans MT"/>
              </a:defRPr>
            </a:lvl1pPr>
            <a:lvl2pPr>
              <a:defRPr sz="2400" b="0" i="0">
                <a:latin typeface="Gill Sans MT"/>
                <a:cs typeface="Gill Sans MT"/>
              </a:defRPr>
            </a:lvl2pPr>
            <a:lvl3pPr>
              <a:defRPr sz="2000" b="0" i="0">
                <a:latin typeface="Gill Sans MT"/>
                <a:cs typeface="Gill Sans MT"/>
              </a:defRPr>
            </a:lvl3pPr>
            <a:lvl4pPr marL="1600200" indent="-228600">
              <a:buFont typeface="Courier New" pitchFamily="49" charset="0"/>
              <a:buChar char="o"/>
              <a:defRPr sz="1800" b="0" i="0">
                <a:latin typeface="Gill Sans MT"/>
                <a:cs typeface="Gill Sans MT"/>
              </a:defRPr>
            </a:lvl4pPr>
            <a:lvl5pPr>
              <a:defRPr sz="1800" b="0" i="0">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7201" y="1261134"/>
            <a:ext cx="8229600" cy="640080"/>
          </a:xfrm>
        </p:spPr>
        <p:txBody>
          <a:bodyPr>
            <a:normAutofit/>
          </a:bodyPr>
          <a:lstStyle>
            <a:lvl1pPr marL="0" indent="0">
              <a:buNone/>
              <a:defRPr sz="2400" b="0" i="0">
                <a:latin typeface="Gill Sans"/>
                <a:cs typeface="Gill Sans"/>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Title Placeholder 1"/>
          <p:cNvSpPr>
            <a:spLocks noGrp="1"/>
          </p:cNvSpPr>
          <p:nvPr>
            <p:ph type="title"/>
          </p:nvPr>
        </p:nvSpPr>
        <p:spPr>
          <a:xfrm>
            <a:off x="457200" y="274638"/>
            <a:ext cx="8229600" cy="574448"/>
          </a:xfrm>
          <a:prstGeom prst="rect">
            <a:avLst/>
          </a:prstGeom>
        </p:spPr>
        <p:txBody>
          <a:bodyPr rtlCol="0">
            <a:normAutofit/>
          </a:bodyPr>
          <a:lstStyle>
            <a:lvl1pPr>
              <a:defRPr b="1" i="0">
                <a:latin typeface="Gill Sans MT"/>
                <a:cs typeface="Gill Sans MT"/>
              </a:defRPr>
            </a:lvl1pPr>
          </a:lstStyle>
          <a:p>
            <a:r>
              <a:rPr lang="en-US" smtClean="0"/>
              <a:t>Click to edit Master title style</a:t>
            </a:r>
            <a:endParaRPr lang="en-US" dirty="0"/>
          </a:p>
        </p:txBody>
      </p:sp>
      <p:sp>
        <p:nvSpPr>
          <p:cNvPr id="13"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latin typeface="Gill Sans MT"/>
                <a:cs typeface="Gill Sans MT"/>
              </a:defRPr>
            </a:lvl1pPr>
          </a:lstStyle>
          <a:p>
            <a:pPr lvl="0"/>
            <a:r>
              <a:rPr lang="en-US" smtClean="0"/>
              <a:t>Click to edit Master text styles</a:t>
            </a:r>
          </a:p>
        </p:txBody>
      </p:sp>
      <p:sp>
        <p:nvSpPr>
          <p:cNvPr id="6" name="Slide Number Placeholder 5"/>
          <p:cNvSpPr>
            <a:spLocks noGrp="1"/>
          </p:cNvSpPr>
          <p:nvPr>
            <p:ph type="sldNum" sz="quarter" idx="11"/>
          </p:nvPr>
        </p:nvSpPr>
        <p:spPr/>
        <p:txBody>
          <a:bodyPr/>
          <a:lstStyle>
            <a:lvl1pPr>
              <a:defRPr smtClean="0"/>
            </a:lvl1pPr>
          </a:lstStyle>
          <a:p>
            <a:pPr>
              <a:defRPr/>
            </a:pPr>
            <a:fld id="{F6A8C823-A5CB-674E-A5D3-FD4F3731B833}" type="slidenum">
              <a:rPr lang="en-US">
                <a:solidFill>
                  <a:srgbClr val="F3F5FF"/>
                </a:solidFill>
              </a:rPr>
              <a:pPr>
                <a:defRPr/>
              </a:pPr>
              <a:t>‹#›</a:t>
            </a:fld>
            <a:endParaRPr lang="en-US">
              <a:solidFill>
                <a:srgbClr val="F3F5FF"/>
              </a:solidFill>
            </a:endParaRPr>
          </a:p>
        </p:txBody>
      </p:sp>
    </p:spTree>
    <p:extLst>
      <p:ext uri="{BB962C8B-B14F-4D97-AF65-F5344CB8AC3E}">
        <p14:creationId xmlns:p14="http://schemas.microsoft.com/office/powerpoint/2010/main" val="1542772643"/>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74638"/>
            <a:ext cx="8229600" cy="574448"/>
          </a:xfrm>
          <a:prstGeom prst="rect">
            <a:avLst/>
          </a:prstGeom>
        </p:spPr>
        <p:txBody>
          <a:bodyPr rtlCol="0">
            <a:normAutofit/>
          </a:bodyPr>
          <a:lstStyle>
            <a:lvl1pPr>
              <a:defRPr b="1" i="0">
                <a:latin typeface="Gill Sans MT"/>
                <a:cs typeface="Gill Sans MT"/>
              </a:defRPr>
            </a:lvl1pPr>
          </a:lstStyle>
          <a:p>
            <a:r>
              <a:rPr lang="en-US" smtClean="0"/>
              <a:t>Click to edit Master title style</a:t>
            </a:r>
            <a:endParaRPr lang="en-US" dirty="0"/>
          </a:p>
        </p:txBody>
      </p:sp>
      <p:sp>
        <p:nvSpPr>
          <p:cNvPr id="10"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latin typeface="Gill Sans MT"/>
                <a:cs typeface="Gill Sans MT"/>
              </a:defRPr>
            </a:lvl1pPr>
          </a:lstStyle>
          <a:p>
            <a:pPr lvl="0"/>
            <a:r>
              <a:rPr lang="en-US" smtClean="0"/>
              <a:t>Click to edit Master text styles</a:t>
            </a:r>
          </a:p>
        </p:txBody>
      </p:sp>
      <p:sp>
        <p:nvSpPr>
          <p:cNvPr id="4" name="Slide Number Placeholder 5"/>
          <p:cNvSpPr>
            <a:spLocks noGrp="1"/>
          </p:cNvSpPr>
          <p:nvPr>
            <p:ph type="sldNum" sz="quarter" idx="11"/>
          </p:nvPr>
        </p:nvSpPr>
        <p:spPr/>
        <p:txBody>
          <a:bodyPr/>
          <a:lstStyle>
            <a:lvl1pPr>
              <a:defRPr smtClean="0"/>
            </a:lvl1pPr>
          </a:lstStyle>
          <a:p>
            <a:pPr>
              <a:defRPr/>
            </a:pPr>
            <a:fld id="{897E895F-541C-D048-A871-9D0CF2D8FA63}" type="slidenum">
              <a:rPr lang="en-US">
                <a:solidFill>
                  <a:srgbClr val="F3F5FF"/>
                </a:solidFill>
              </a:rPr>
              <a:pPr>
                <a:defRPr/>
              </a:pPr>
              <a:t>‹#›</a:t>
            </a:fld>
            <a:endParaRPr lang="en-US">
              <a:solidFill>
                <a:srgbClr val="F3F5FF"/>
              </a:solidFill>
            </a:endParaRPr>
          </a:p>
        </p:txBody>
      </p:sp>
    </p:spTree>
    <p:extLst>
      <p:ext uri="{BB962C8B-B14F-4D97-AF65-F5344CB8AC3E}">
        <p14:creationId xmlns:p14="http://schemas.microsoft.com/office/powerpoint/2010/main" val="1525983760"/>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4" name="Picture 6" descr="sunshot_b&amp;w_r_h.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58850" y="1571625"/>
            <a:ext cx="71929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946150"/>
            <a:ext cx="9144000" cy="261938"/>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3F5FF"/>
              </a:solidFill>
              <a:latin typeface="Arial" pitchFamily="34" charset="0"/>
              <a:cs typeface="Arial" pitchFamily="34" charset="0"/>
            </a:endParaRPr>
          </a:p>
        </p:txBody>
      </p:sp>
      <p:sp>
        <p:nvSpPr>
          <p:cNvPr id="6" name="Rectangle 5"/>
          <p:cNvSpPr/>
          <p:nvPr userDrawn="1"/>
        </p:nvSpPr>
        <p:spPr>
          <a:xfrm>
            <a:off x="3175" y="6442075"/>
            <a:ext cx="1955800" cy="415925"/>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181300"/>
              </a:solidFill>
            </a:endParaRPr>
          </a:p>
        </p:txBody>
      </p:sp>
      <p:sp>
        <p:nvSpPr>
          <p:cNvPr id="7" name="Content Placeholder 3"/>
          <p:cNvSpPr>
            <a:spLocks noGrp="1"/>
          </p:cNvSpPr>
          <p:nvPr>
            <p:ph sz="half" idx="2"/>
          </p:nvPr>
        </p:nvSpPr>
        <p:spPr>
          <a:xfrm>
            <a:off x="457201" y="3830991"/>
            <a:ext cx="8229600" cy="1545054"/>
          </a:xfrm>
        </p:spPr>
        <p:txBody>
          <a:bodyPr>
            <a:normAutofit/>
          </a:bodyPr>
          <a:lstStyle>
            <a:lvl1pPr marL="0" indent="0" algn="ctr">
              <a:buNone/>
              <a:defRPr sz="2400" b="0" i="0">
                <a:solidFill>
                  <a:schemeClr val="bg1"/>
                </a:solidFill>
                <a:latin typeface="Gill Sans"/>
                <a:cs typeface="Gill Sans"/>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10"/>
          </p:nvPr>
        </p:nvSpPr>
        <p:spPr>
          <a:xfrm>
            <a:off x="457199" y="3210878"/>
            <a:ext cx="8229600" cy="576072"/>
          </a:xfrm>
        </p:spPr>
        <p:txBody>
          <a:bodyPr anchor="ctr">
            <a:noAutofit/>
          </a:bodyPr>
          <a:lstStyle>
            <a:lvl1pPr marL="0" indent="0" algn="ctr">
              <a:buNone/>
              <a:defRPr sz="4400" b="1" i="0">
                <a:solidFill>
                  <a:schemeClr val="bg1"/>
                </a:solidFill>
                <a:latin typeface="Gill Sans MT"/>
                <a:cs typeface="Gill Sans MT"/>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8" name="Slide Number Placeholder 5"/>
          <p:cNvSpPr>
            <a:spLocks noGrp="1"/>
          </p:cNvSpPr>
          <p:nvPr>
            <p:ph type="sldNum" sz="quarter" idx="11"/>
          </p:nvPr>
        </p:nvSpPr>
        <p:spPr/>
        <p:txBody>
          <a:bodyPr/>
          <a:lstStyle>
            <a:lvl1pPr>
              <a:defRPr smtClean="0"/>
            </a:lvl1pPr>
          </a:lstStyle>
          <a:p>
            <a:pPr>
              <a:defRPr/>
            </a:pPr>
            <a:fld id="{CD004867-09B3-4C49-8A7B-34F83961ED01}" type="slidenum">
              <a:rPr lang="en-US">
                <a:solidFill>
                  <a:srgbClr val="F3F5FF"/>
                </a:solidFill>
              </a:rPr>
              <a:pPr>
                <a:defRPr/>
              </a:pPr>
              <a:t>‹#›</a:t>
            </a:fld>
            <a:endParaRPr lang="en-US">
              <a:solidFill>
                <a:srgbClr val="F3F5FF"/>
              </a:solidFill>
            </a:endParaRPr>
          </a:p>
        </p:txBody>
      </p:sp>
    </p:spTree>
    <p:extLst>
      <p:ext uri="{BB962C8B-B14F-4D97-AF65-F5344CB8AC3E}">
        <p14:creationId xmlns:p14="http://schemas.microsoft.com/office/powerpoint/2010/main" val="3459461106"/>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6623F9-1441-40FB-934B-8CB7B3B124C4}" type="datetimeFigureOut">
              <a:rPr lang="en-US" smtClean="0"/>
              <a:t>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1EC4E9-21F7-4C81-B3AF-D1F2F86821CE}" type="slidenum">
              <a:rPr lang="en-US" smtClean="0"/>
              <a:t>‹#›</a:t>
            </a:fld>
            <a:endParaRPr lang="en-US"/>
          </a:p>
        </p:txBody>
      </p:sp>
    </p:spTree>
    <p:extLst>
      <p:ext uri="{BB962C8B-B14F-4D97-AF65-F5344CB8AC3E}">
        <p14:creationId xmlns:p14="http://schemas.microsoft.com/office/powerpoint/2010/main" val="40901238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p:cNvSpPr/>
          <p:nvPr userDrawn="1"/>
        </p:nvSpPr>
        <p:spPr>
          <a:xfrm>
            <a:off x="0" y="935038"/>
            <a:ext cx="9144000" cy="261937"/>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3F5FF"/>
              </a:solidFill>
              <a:latin typeface="Arial" pitchFamily="34" charset="0"/>
              <a:cs typeface="Arial" pitchFamily="34" charset="0"/>
            </a:endParaRPr>
          </a:p>
        </p:txBody>
      </p:sp>
      <p:cxnSp>
        <p:nvCxnSpPr>
          <p:cNvPr id="5" name="Straight Connector 4"/>
          <p:cNvCxnSpPr/>
          <p:nvPr userDrawn="1"/>
        </p:nvCxnSpPr>
        <p:spPr>
          <a:xfrm>
            <a:off x="0" y="1736185"/>
            <a:ext cx="9144000" cy="18288"/>
          </a:xfrm>
          <a:prstGeom prst="line">
            <a:avLst/>
          </a:prstGeom>
          <a:ln w="88900" cap="flat" cmpd="thickThin" algn="ctr">
            <a:gradFill flip="none" rotWithShape="1">
              <a:gsLst>
                <a:gs pos="0">
                  <a:srgbClr val="DD5C21"/>
                </a:gs>
                <a:gs pos="100000">
                  <a:schemeClr val="tx1"/>
                </a:gs>
              </a:gsLst>
              <a:lin ang="0" scaled="1"/>
              <a:tileRect/>
            </a:gra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 name="Picture 5"/>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t="-1" b="999"/>
          <a:stretch/>
        </p:blipFill>
        <p:spPr bwMode="auto">
          <a:xfrm>
            <a:off x="-2911" y="723899"/>
            <a:ext cx="9056688" cy="448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Rectangle 5"/>
          <p:cNvSpPr/>
          <p:nvPr userDrawn="1"/>
        </p:nvSpPr>
        <p:spPr>
          <a:xfrm>
            <a:off x="0" y="946150"/>
            <a:ext cx="9144000" cy="261938"/>
          </a:xfrm>
          <a:prstGeom prst="rect">
            <a:avLst/>
          </a:prstGeom>
          <a:solidFill>
            <a:schemeClr val="tx1">
              <a:alpha val="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3F5FF"/>
              </a:solidFill>
            </a:endParaRPr>
          </a:p>
        </p:txBody>
      </p:sp>
      <p:pic>
        <p:nvPicPr>
          <p:cNvPr id="8" name="Picture 6" descr="sunshot_b&amp;w_r_h.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2176463" y="5491163"/>
            <a:ext cx="47958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a:off x="3175" y="6442075"/>
            <a:ext cx="1955800" cy="415925"/>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3F5FF"/>
              </a:solidFill>
            </a:endParaRPr>
          </a:p>
        </p:txBody>
      </p:sp>
      <p:cxnSp>
        <p:nvCxnSpPr>
          <p:cNvPr id="10" name="Straight Connector 9"/>
          <p:cNvCxnSpPr/>
          <p:nvPr userDrawn="1"/>
        </p:nvCxnSpPr>
        <p:spPr>
          <a:xfrm>
            <a:off x="0" y="5211751"/>
            <a:ext cx="9144000" cy="1588"/>
          </a:xfrm>
          <a:prstGeom prst="line">
            <a:avLst/>
          </a:prstGeom>
          <a:ln w="88900" cap="flat" cmpd="thickThin" algn="ctr">
            <a:gradFill flip="none" rotWithShape="1">
              <a:gsLst>
                <a:gs pos="0">
                  <a:srgbClr val="DD5C21"/>
                </a:gs>
                <a:gs pos="100000">
                  <a:schemeClr val="tx1"/>
                </a:gs>
              </a:gsLst>
              <a:lin ang="0" scaled="1"/>
              <a:tileRect/>
            </a:gra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 name="Rectangle 10"/>
          <p:cNvSpPr/>
          <p:nvPr userDrawn="1"/>
        </p:nvSpPr>
        <p:spPr>
          <a:xfrm flipV="1">
            <a:off x="8970963" y="1760538"/>
            <a:ext cx="176212" cy="3443287"/>
          </a:xfrm>
          <a:prstGeom prst="rect">
            <a:avLst/>
          </a:prstGeom>
          <a:solidFill>
            <a:srgbClr val="F370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r>
              <a:rPr lang="en-US" dirty="0">
                <a:solidFill>
                  <a:srgbClr val="F3F5FF"/>
                </a:solidFill>
              </a:rPr>
              <a:t> </a:t>
            </a:r>
          </a:p>
        </p:txBody>
      </p:sp>
      <p:sp>
        <p:nvSpPr>
          <p:cNvPr id="4" name="Text Placeholder 3"/>
          <p:cNvSpPr>
            <a:spLocks noGrp="1"/>
          </p:cNvSpPr>
          <p:nvPr>
            <p:ph type="body" sz="quarter" idx="10"/>
          </p:nvPr>
        </p:nvSpPr>
        <p:spPr>
          <a:xfrm>
            <a:off x="457200" y="183861"/>
            <a:ext cx="8213725" cy="894443"/>
          </a:xfrm>
        </p:spPr>
        <p:txBody>
          <a:bodyPr anchor="ctr">
            <a:normAutofit/>
          </a:bodyPr>
          <a:lstStyle>
            <a:lvl1pPr marL="0" indent="0" algn="ctr">
              <a:spcBef>
                <a:spcPts val="0"/>
              </a:spcBef>
              <a:spcAft>
                <a:spcPts val="0"/>
              </a:spcAft>
              <a:buNone/>
              <a:defRPr sz="4000" b="0" i="0" baseline="0">
                <a:solidFill>
                  <a:srgbClr val="FFFFFF"/>
                </a:solidFill>
                <a:latin typeface="Gill Sans MT"/>
                <a:cs typeface="Gill Sans MT"/>
              </a:defRPr>
            </a:lvl1pPr>
          </a:lstStyle>
          <a:p>
            <a:pPr lvl="0"/>
            <a:r>
              <a:rPr lang="en-US" dirty="0" smtClean="0"/>
              <a:t>Click to edit Master text styles</a:t>
            </a:r>
          </a:p>
        </p:txBody>
      </p:sp>
    </p:spTree>
    <p:extLst>
      <p:ext uri="{BB962C8B-B14F-4D97-AF65-F5344CB8AC3E}">
        <p14:creationId xmlns:p14="http://schemas.microsoft.com/office/powerpoint/2010/main" val="2634528017"/>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5"/>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6290" y="1763713"/>
            <a:ext cx="8984282"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cxnSp>
        <p:nvCxnSpPr>
          <p:cNvPr id="5" name="Straight Connector 4"/>
          <p:cNvCxnSpPr/>
          <p:nvPr userDrawn="1"/>
        </p:nvCxnSpPr>
        <p:spPr>
          <a:xfrm>
            <a:off x="0" y="1761585"/>
            <a:ext cx="9144000" cy="1588"/>
          </a:xfrm>
          <a:prstGeom prst="line">
            <a:avLst/>
          </a:prstGeom>
          <a:ln w="57150" cap="flat" cmpd="thickThin" algn="ctr">
            <a:gradFill flip="none" rotWithShape="1">
              <a:gsLst>
                <a:gs pos="0">
                  <a:srgbClr val="DD5C21"/>
                </a:gs>
                <a:gs pos="100000">
                  <a:schemeClr val="tx1"/>
                </a:gs>
              </a:gsLst>
              <a:lin ang="0" scaled="1"/>
              <a:tileRect/>
            </a:gra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 name="Rectangle 5"/>
          <p:cNvSpPr/>
          <p:nvPr userDrawn="1"/>
        </p:nvSpPr>
        <p:spPr>
          <a:xfrm>
            <a:off x="0" y="946150"/>
            <a:ext cx="9144000" cy="261938"/>
          </a:xfrm>
          <a:prstGeom prst="rect">
            <a:avLst/>
          </a:prstGeom>
          <a:solidFill>
            <a:schemeClr val="tx1">
              <a:alpha val="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3F5FF"/>
              </a:solidFill>
            </a:endParaRPr>
          </a:p>
        </p:txBody>
      </p:sp>
      <p:sp>
        <p:nvSpPr>
          <p:cNvPr id="7" name="Rectangle 6"/>
          <p:cNvSpPr/>
          <p:nvPr userDrawn="1"/>
        </p:nvSpPr>
        <p:spPr>
          <a:xfrm>
            <a:off x="0" y="935038"/>
            <a:ext cx="9144000" cy="261937"/>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3F5FF"/>
              </a:solidFill>
              <a:latin typeface="Arial" pitchFamily="34" charset="0"/>
              <a:cs typeface="Arial" pitchFamily="34" charset="0"/>
            </a:endParaRPr>
          </a:p>
        </p:txBody>
      </p:sp>
      <p:pic>
        <p:nvPicPr>
          <p:cNvPr id="8" name="Picture 6" descr="sunshot_b&amp;w_r_h.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2176463" y="5491163"/>
            <a:ext cx="47958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a:off x="3175" y="6442075"/>
            <a:ext cx="1955800" cy="415925"/>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3F5FF"/>
              </a:solidFill>
            </a:endParaRPr>
          </a:p>
        </p:txBody>
      </p:sp>
      <p:cxnSp>
        <p:nvCxnSpPr>
          <p:cNvPr id="10" name="Straight Connector 9"/>
          <p:cNvCxnSpPr/>
          <p:nvPr userDrawn="1"/>
        </p:nvCxnSpPr>
        <p:spPr>
          <a:xfrm>
            <a:off x="0" y="5211751"/>
            <a:ext cx="9144000" cy="1588"/>
          </a:xfrm>
          <a:prstGeom prst="line">
            <a:avLst/>
          </a:prstGeom>
          <a:ln w="57150" cap="flat" cmpd="thickThin" algn="ctr">
            <a:gradFill flip="none" rotWithShape="1">
              <a:gsLst>
                <a:gs pos="0">
                  <a:srgbClr val="DD5C21"/>
                </a:gs>
                <a:gs pos="100000">
                  <a:schemeClr val="tx1"/>
                </a:gs>
              </a:gsLst>
              <a:lin ang="0" scaled="1"/>
              <a:tileRect/>
            </a:gra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 name="Rectangle 10"/>
          <p:cNvSpPr/>
          <p:nvPr userDrawn="1"/>
        </p:nvSpPr>
        <p:spPr>
          <a:xfrm flipV="1">
            <a:off x="8970963" y="1760538"/>
            <a:ext cx="176212" cy="3443287"/>
          </a:xfrm>
          <a:prstGeom prst="rect">
            <a:avLst/>
          </a:prstGeom>
          <a:solidFill>
            <a:srgbClr val="F370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r>
              <a:rPr lang="en-US" dirty="0">
                <a:solidFill>
                  <a:srgbClr val="F3F5FF"/>
                </a:solidFill>
              </a:rPr>
              <a:t> </a:t>
            </a:r>
          </a:p>
        </p:txBody>
      </p:sp>
      <p:sp>
        <p:nvSpPr>
          <p:cNvPr id="4" name="Text Placeholder 3"/>
          <p:cNvSpPr>
            <a:spLocks noGrp="1"/>
          </p:cNvSpPr>
          <p:nvPr>
            <p:ph type="body" sz="quarter" idx="10"/>
          </p:nvPr>
        </p:nvSpPr>
        <p:spPr>
          <a:xfrm>
            <a:off x="457200" y="183861"/>
            <a:ext cx="8213725" cy="894443"/>
          </a:xfrm>
        </p:spPr>
        <p:txBody>
          <a:bodyPr anchor="ctr">
            <a:normAutofit/>
          </a:bodyPr>
          <a:lstStyle>
            <a:lvl1pPr marL="0" indent="0" algn="ctr">
              <a:spcBef>
                <a:spcPts val="0"/>
              </a:spcBef>
              <a:spcAft>
                <a:spcPts val="0"/>
              </a:spcAft>
              <a:buNone/>
              <a:defRPr sz="4000" b="0" i="0" baseline="0">
                <a:solidFill>
                  <a:srgbClr val="FFFFFF"/>
                </a:solidFill>
                <a:latin typeface="Gill Sans MT"/>
                <a:cs typeface="Gill Sans MT"/>
              </a:defRPr>
            </a:lvl1pPr>
          </a:lstStyle>
          <a:p>
            <a:pPr lvl="0"/>
            <a:r>
              <a:rPr lang="en-US" dirty="0" smtClean="0"/>
              <a:t>Click to edit Master text styles</a:t>
            </a:r>
          </a:p>
        </p:txBody>
      </p:sp>
    </p:spTree>
    <p:extLst>
      <p:ext uri="{BB962C8B-B14F-4D97-AF65-F5344CB8AC3E}">
        <p14:creationId xmlns:p14="http://schemas.microsoft.com/office/powerpoint/2010/main" val="1712823725"/>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xfrm>
            <a:off x="6934489" y="6619875"/>
            <a:ext cx="1905000" cy="170890"/>
          </a:xfrm>
          <a:prstGeom prst="rect">
            <a:avLst/>
          </a:prstGeom>
          <a:ln/>
        </p:spPr>
        <p:txBody>
          <a:bodyPr lIns="82058" tIns="41029" rIns="82058" bIns="41029"/>
          <a:lstStyle>
            <a:lvl1pPr>
              <a:defRPr/>
            </a:lvl1pPr>
          </a:lstStyle>
          <a:p>
            <a:pPr>
              <a:defRPr/>
            </a:pPr>
            <a:r>
              <a:rPr lang="en-US" dirty="0">
                <a:solidFill>
                  <a:srgbClr val="F3F5FF"/>
                </a:solidFill>
              </a:rPr>
              <a:t>                             </a:t>
            </a:r>
            <a:fld id="{EEED7348-A6AD-433F-ABAD-555CD0C032B0}" type="slidenum">
              <a:rPr lang="en-US">
                <a:solidFill>
                  <a:srgbClr val="F3F5FF"/>
                </a:solidFill>
              </a:rPr>
              <a:pPr>
                <a:defRPr/>
              </a:pPr>
              <a:t>‹#›</a:t>
            </a:fld>
            <a:endParaRPr lang="en-US" dirty="0">
              <a:solidFill>
                <a:srgbClr val="F3F5FF"/>
              </a:solidFill>
            </a:endParaRPr>
          </a:p>
        </p:txBody>
      </p:sp>
    </p:spTree>
    <p:extLst>
      <p:ext uri="{BB962C8B-B14F-4D97-AF65-F5344CB8AC3E}">
        <p14:creationId xmlns:p14="http://schemas.microsoft.com/office/powerpoint/2010/main" val="3705976250"/>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cxnSp>
        <p:nvCxnSpPr>
          <p:cNvPr id="10" name="Straight Connector 9"/>
          <p:cNvCxnSpPr/>
          <p:nvPr userDrawn="1"/>
        </p:nvCxnSpPr>
        <p:spPr>
          <a:xfrm>
            <a:off x="0" y="1906118"/>
            <a:ext cx="9144000" cy="1588"/>
          </a:xfrm>
          <a:prstGeom prst="line">
            <a:avLst/>
          </a:prstGeom>
          <a:ln w="57150" cap="flat" cmpd="thickThin" algn="ctr">
            <a:gradFill flip="none" rotWithShape="1">
              <a:gsLst>
                <a:gs pos="0">
                  <a:srgbClr val="F37021"/>
                </a:gs>
                <a:gs pos="100000">
                  <a:schemeClr val="tx1"/>
                </a:gs>
              </a:gsLst>
              <a:lin ang="0" scaled="1"/>
              <a:tileRect/>
            </a:gra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3" name="Picture 22" descr="sunshot_b&amp;w_r_h.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6043" y="5619425"/>
            <a:ext cx="4795794" cy="914400"/>
          </a:xfrm>
          <a:prstGeom prst="rect">
            <a:avLst/>
          </a:prstGeom>
        </p:spPr>
      </p:pic>
      <p:sp>
        <p:nvSpPr>
          <p:cNvPr id="2" name="Rectangle 1"/>
          <p:cNvSpPr/>
          <p:nvPr userDrawn="1"/>
        </p:nvSpPr>
        <p:spPr>
          <a:xfrm>
            <a:off x="0" y="946658"/>
            <a:ext cx="9144000" cy="261658"/>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defTabSz="457200" fontAlgn="base">
              <a:spcBef>
                <a:spcPct val="0"/>
              </a:spcBef>
              <a:spcAft>
                <a:spcPct val="0"/>
              </a:spcAft>
            </a:pPr>
            <a:endParaRPr lang="en-US">
              <a:solidFill>
                <a:srgbClr val="FFFFFF"/>
              </a:solidFill>
            </a:endParaRPr>
          </a:p>
        </p:txBody>
      </p:sp>
      <p:sp>
        <p:nvSpPr>
          <p:cNvPr id="21" name="Rectangle 20"/>
          <p:cNvSpPr/>
          <p:nvPr userDrawn="1"/>
        </p:nvSpPr>
        <p:spPr>
          <a:xfrm>
            <a:off x="2870" y="6442764"/>
            <a:ext cx="1956559" cy="415235"/>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defTabSz="457200" fontAlgn="base">
              <a:spcBef>
                <a:spcPct val="0"/>
              </a:spcBef>
              <a:spcAft>
                <a:spcPct val="0"/>
              </a:spcAft>
            </a:pPr>
            <a:endParaRPr lang="en-US">
              <a:solidFill>
                <a:srgbClr val="FFFFFF"/>
              </a:solidFill>
            </a:endParaRPr>
          </a:p>
        </p:txBody>
      </p:sp>
      <p:sp>
        <p:nvSpPr>
          <p:cNvPr id="4" name="Text Placeholder 3"/>
          <p:cNvSpPr>
            <a:spLocks noGrp="1"/>
          </p:cNvSpPr>
          <p:nvPr>
            <p:ph type="body" sz="quarter" idx="10"/>
          </p:nvPr>
        </p:nvSpPr>
        <p:spPr>
          <a:xfrm>
            <a:off x="297180" y="154566"/>
            <a:ext cx="8549640" cy="1364681"/>
          </a:xfrm>
        </p:spPr>
        <p:txBody>
          <a:bodyPr anchor="ctr">
            <a:noAutofit/>
          </a:bodyPr>
          <a:lstStyle>
            <a:lvl1pPr marL="0" indent="0" algn="ctr">
              <a:spcBef>
                <a:spcPts val="0"/>
              </a:spcBef>
              <a:spcAft>
                <a:spcPts val="0"/>
              </a:spcAft>
              <a:buNone/>
              <a:defRPr sz="4000" b="1" i="0">
                <a:solidFill>
                  <a:srgbClr val="FFFFFF"/>
                </a:solidFill>
                <a:latin typeface="Gill Sans MT"/>
                <a:cs typeface="Gill Sans MT"/>
              </a:defRPr>
            </a:lvl1pPr>
          </a:lstStyle>
          <a:p>
            <a:pPr lvl="0"/>
            <a:r>
              <a:rPr lang="en-US" smtClean="0"/>
              <a:t>Click to edit Master text styles</a:t>
            </a:r>
          </a:p>
        </p:txBody>
      </p:sp>
      <p:cxnSp>
        <p:nvCxnSpPr>
          <p:cNvPr id="11" name="Straight Connector 10"/>
          <p:cNvCxnSpPr/>
          <p:nvPr userDrawn="1"/>
        </p:nvCxnSpPr>
        <p:spPr>
          <a:xfrm>
            <a:off x="0" y="5326651"/>
            <a:ext cx="9144000" cy="1588"/>
          </a:xfrm>
          <a:prstGeom prst="line">
            <a:avLst/>
          </a:prstGeom>
          <a:ln w="57150" cap="flat" cmpd="thickThin" algn="ctr">
            <a:gradFill flip="none" rotWithShape="1">
              <a:gsLst>
                <a:gs pos="0">
                  <a:srgbClr val="F37021"/>
                </a:gs>
                <a:gs pos="100000">
                  <a:schemeClr val="tx1"/>
                </a:gs>
              </a:gsLst>
              <a:lin ang="0" scaled="1"/>
              <a:tileRect/>
            </a:gra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29" y="691116"/>
            <a:ext cx="9143471" cy="4609614"/>
          </a:xfrm>
          <a:prstGeom prst="rect">
            <a:avLst/>
          </a:prstGeom>
        </p:spPr>
      </p:pic>
    </p:spTree>
    <p:extLst>
      <p:ext uri="{BB962C8B-B14F-4D97-AF65-F5344CB8AC3E}">
        <p14:creationId xmlns:p14="http://schemas.microsoft.com/office/powerpoint/2010/main" val="102841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Centered Text Only">
    <p:spTree>
      <p:nvGrpSpPr>
        <p:cNvPr id="1" name=""/>
        <p:cNvGrpSpPr/>
        <p:nvPr/>
      </p:nvGrpSpPr>
      <p:grpSpPr>
        <a:xfrm>
          <a:off x="0" y="0"/>
          <a:ext cx="0" cy="0"/>
          <a:chOff x="0" y="0"/>
          <a:chExt cx="0" cy="0"/>
        </a:xfrm>
      </p:grpSpPr>
      <p:sp>
        <p:nvSpPr>
          <p:cNvPr id="4" name="Rectangle 3"/>
          <p:cNvSpPr/>
          <p:nvPr userDrawn="1"/>
        </p:nvSpPr>
        <p:spPr>
          <a:xfrm>
            <a:off x="0" y="946658"/>
            <a:ext cx="9144000" cy="261658"/>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defTabSz="457200" fontAlgn="base">
              <a:spcBef>
                <a:spcPct val="0"/>
              </a:spcBef>
              <a:spcAft>
                <a:spcPct val="0"/>
              </a:spcAft>
            </a:pPr>
            <a:endParaRPr lang="en-US">
              <a:solidFill>
                <a:srgbClr val="FFFFFF"/>
              </a:solidFill>
              <a:latin typeface="Arial" pitchFamily="34" charset="0"/>
              <a:cs typeface="Arial" pitchFamily="34" charset="0"/>
            </a:endParaRPr>
          </a:p>
        </p:txBody>
      </p:sp>
      <p:sp>
        <p:nvSpPr>
          <p:cNvPr id="5" name="Slide Number Placeholder 5"/>
          <p:cNvSpPr>
            <a:spLocks noGrp="1"/>
          </p:cNvSpPr>
          <p:nvPr>
            <p:ph type="sldNum" sz="quarter" idx="4"/>
          </p:nvPr>
        </p:nvSpPr>
        <p:spPr>
          <a:xfrm>
            <a:off x="8640559" y="6455136"/>
            <a:ext cx="503441" cy="384048"/>
          </a:xfrm>
          <a:prstGeom prst="rect">
            <a:avLst/>
          </a:prstGeom>
        </p:spPr>
        <p:txBody>
          <a:bodyPr anchor="ctr" anchorCtr="0">
            <a:noAutofit/>
          </a:bodyPr>
          <a:lstStyle>
            <a:lvl1pPr algn="ctr">
              <a:defRPr sz="1100">
                <a:solidFill>
                  <a:srgbClr val="FFFFFF"/>
                </a:solidFill>
                <a:latin typeface="Arial" pitchFamily="34" charset="0"/>
                <a:cs typeface="Arial" pitchFamily="34" charset="0"/>
              </a:defRPr>
            </a:lvl1pPr>
          </a:lstStyle>
          <a:p>
            <a:fld id="{BBAC4F1B-1A8A-544E-AFC1-E33B44DC897E}" type="slidenum">
              <a:rPr lang="en-US" smtClean="0"/>
              <a:pPr/>
              <a:t>‹#›</a:t>
            </a:fld>
            <a:endParaRPr lang="en-US" dirty="0"/>
          </a:p>
        </p:txBody>
      </p:sp>
      <p:sp>
        <p:nvSpPr>
          <p:cNvPr id="6" name="Text Placeholder 3"/>
          <p:cNvSpPr>
            <a:spLocks noGrp="1"/>
          </p:cNvSpPr>
          <p:nvPr>
            <p:ph type="body" sz="quarter" idx="10"/>
          </p:nvPr>
        </p:nvSpPr>
        <p:spPr>
          <a:xfrm>
            <a:off x="2171699" y="6381749"/>
            <a:ext cx="6384925" cy="476251"/>
          </a:xfrm>
        </p:spPr>
        <p:txBody>
          <a:bodyPr anchor="ctr">
            <a:noAutofit/>
          </a:bodyPr>
          <a:lstStyle>
            <a:lvl1pPr marL="0" indent="0">
              <a:buNone/>
              <a:defRPr sz="1200" b="0" i="0">
                <a:solidFill>
                  <a:srgbClr val="FFFFFF"/>
                </a:solidFill>
                <a:latin typeface="Gill Sans MT"/>
                <a:cs typeface="Gill Sans MT"/>
              </a:defRPr>
            </a:lvl1pPr>
          </a:lstStyle>
          <a:p>
            <a:pPr lvl="0"/>
            <a:r>
              <a:rPr lang="en-US" dirty="0" smtClean="0"/>
              <a:t>Click to edit Master text styles</a:t>
            </a:r>
          </a:p>
        </p:txBody>
      </p:sp>
      <p:sp>
        <p:nvSpPr>
          <p:cNvPr id="8" name="Title 1"/>
          <p:cNvSpPr>
            <a:spLocks noGrp="1"/>
          </p:cNvSpPr>
          <p:nvPr>
            <p:ph type="title"/>
          </p:nvPr>
        </p:nvSpPr>
        <p:spPr>
          <a:xfrm>
            <a:off x="297180" y="188974"/>
            <a:ext cx="8549640" cy="725372"/>
          </a:xfrm>
        </p:spPr>
        <p:txBody>
          <a:bodyPr>
            <a:noAutofit/>
          </a:bodyPr>
          <a:lstStyle>
            <a:lvl1pPr algn="ctr">
              <a:defRPr b="1" i="0">
                <a:solidFill>
                  <a:srgbClr val="FFFFFF"/>
                </a:solidFill>
                <a:latin typeface="Gill Sans MT"/>
                <a:cs typeface="Gill Sans M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8897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97180" y="274638"/>
            <a:ext cx="8549640" cy="574448"/>
          </a:xfrm>
          <a:prstGeom prst="rect">
            <a:avLst/>
          </a:prstGeom>
        </p:spPr>
        <p:txBody>
          <a:bodyPr rtlCol="0">
            <a:normAutofit/>
          </a:bodyPr>
          <a:lstStyle>
            <a:lvl1pPr>
              <a:defRPr b="1" i="0">
                <a:solidFill>
                  <a:srgbClr val="FFFFFF"/>
                </a:solidFill>
                <a:latin typeface="Gill Sans MT"/>
                <a:cs typeface="Gill Sans MT"/>
              </a:defRPr>
            </a:lvl1pPr>
          </a:lstStyle>
          <a:p>
            <a:r>
              <a:rPr lang="en-US" dirty="0" smtClean="0"/>
              <a:t>Click to edit Master title style</a:t>
            </a:r>
            <a:endParaRPr lang="en-US" dirty="0"/>
          </a:p>
        </p:txBody>
      </p:sp>
      <p:sp>
        <p:nvSpPr>
          <p:cNvPr id="10"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solidFill>
                  <a:srgbClr val="FFFFFF"/>
                </a:solidFill>
                <a:latin typeface="Gill Sans MT"/>
                <a:cs typeface="Gill Sans MT"/>
              </a:defRPr>
            </a:lvl1pPr>
          </a:lstStyle>
          <a:p>
            <a:pPr lvl="0"/>
            <a:r>
              <a:rPr lang="en-US" smtClean="0"/>
              <a:t>Click to edit Master text styles</a:t>
            </a:r>
          </a:p>
        </p:txBody>
      </p:sp>
      <p:sp>
        <p:nvSpPr>
          <p:cNvPr id="4" name="Slide Number Placeholder 5"/>
          <p:cNvSpPr>
            <a:spLocks noGrp="1"/>
          </p:cNvSpPr>
          <p:nvPr>
            <p:ph type="sldNum" sz="quarter" idx="11"/>
          </p:nvPr>
        </p:nvSpPr>
        <p:spPr>
          <a:xfrm>
            <a:off x="8640763" y="6454775"/>
            <a:ext cx="503237" cy="384175"/>
          </a:xfrm>
          <a:prstGeom prst="rect">
            <a:avLst/>
          </a:prstGeom>
        </p:spPr>
        <p:txBody>
          <a:bodyPr anchor="ctr" anchorCtr="0"/>
          <a:lstStyle>
            <a:lvl1pPr algn="ctr" fontAlgn="auto">
              <a:spcBef>
                <a:spcPts val="0"/>
              </a:spcBef>
              <a:spcAft>
                <a:spcPts val="0"/>
              </a:spcAft>
              <a:defRPr sz="1100">
                <a:solidFill>
                  <a:srgbClr val="FFFFFF"/>
                </a:solidFill>
                <a:latin typeface="Arial" pitchFamily="34" charset="0"/>
                <a:cs typeface="Arial" pitchFamily="34" charset="0"/>
              </a:defRPr>
            </a:lvl1pPr>
          </a:lstStyle>
          <a:p>
            <a:pPr>
              <a:defRPr/>
            </a:pPr>
            <a:fld id="{2C64855A-C838-4492-90B7-0909778E2573}" type="slidenum">
              <a:rPr lang="en-US"/>
              <a:pPr>
                <a:defRPr/>
              </a:pPr>
              <a:t>‹#›</a:t>
            </a:fld>
            <a:endParaRPr lang="en-US" dirty="0"/>
          </a:p>
        </p:txBody>
      </p:sp>
    </p:spTree>
    <p:extLst>
      <p:ext uri="{BB962C8B-B14F-4D97-AF65-F5344CB8AC3E}">
        <p14:creationId xmlns:p14="http://schemas.microsoft.com/office/powerpoint/2010/main" val="565910517"/>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p>
            <a:r>
              <a:rPr lang="en-US" dirty="0" smtClean="0"/>
              <a:t>Click to edit Master title style</a:t>
            </a:r>
            <a:endParaRPr lang="en-US" dirty="0"/>
          </a:p>
        </p:txBody>
      </p:sp>
      <p:sp>
        <p:nvSpPr>
          <p:cNvPr id="4" name="Rectangle 13"/>
          <p:cNvSpPr>
            <a:spLocks noGrp="1" noChangeArrowheads="1"/>
          </p:cNvSpPr>
          <p:nvPr>
            <p:ph type="sldNum" sz="quarter" idx="10"/>
          </p:nvPr>
        </p:nvSpPr>
        <p:spPr/>
        <p:txBody>
          <a:bodyPr/>
          <a:lstStyle>
            <a:lvl1pPr>
              <a:defRPr>
                <a:solidFill>
                  <a:prstClr val="white"/>
                </a:solidFill>
              </a:defRPr>
            </a:lvl1pPr>
          </a:lstStyle>
          <a:p>
            <a:pPr>
              <a:defRPr/>
            </a:pPr>
            <a:fld id="{3C0B912E-5A35-4FA8-8E42-E48DD08EA928}" type="slidenum">
              <a:rPr lang="en-US"/>
              <a:pPr>
                <a:defRPr/>
              </a:pPr>
              <a:t>‹#›</a:t>
            </a:fld>
            <a:endParaRPr lang="en-US"/>
          </a:p>
        </p:txBody>
      </p:sp>
    </p:spTree>
    <p:extLst>
      <p:ext uri="{BB962C8B-B14F-4D97-AF65-F5344CB8AC3E}">
        <p14:creationId xmlns:p14="http://schemas.microsoft.com/office/powerpoint/2010/main" val="16433903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74638"/>
            <a:ext cx="8229600" cy="574448"/>
          </a:xfrm>
          <a:prstGeom prst="rect">
            <a:avLst/>
          </a:prstGeom>
        </p:spPr>
        <p:txBody>
          <a:bodyPr rtlCol="0">
            <a:normAutofit/>
          </a:bodyPr>
          <a:lstStyle>
            <a:lvl1pPr>
              <a:defRPr b="1" i="0">
                <a:latin typeface="Gill Sans MT"/>
                <a:cs typeface="Gill Sans MT"/>
              </a:defRPr>
            </a:lvl1pPr>
          </a:lstStyle>
          <a:p>
            <a:r>
              <a:rPr lang="en-US" smtClean="0"/>
              <a:t>Click to edit Master title style</a:t>
            </a:r>
            <a:endParaRPr lang="en-US" dirty="0"/>
          </a:p>
        </p:txBody>
      </p:sp>
      <p:sp>
        <p:nvSpPr>
          <p:cNvPr id="10"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latin typeface="Gill Sans MT"/>
                <a:cs typeface="Gill Sans MT"/>
              </a:defRPr>
            </a:lvl1pPr>
          </a:lstStyle>
          <a:p>
            <a:pPr lvl="0"/>
            <a:r>
              <a:rPr lang="en-US" smtClean="0"/>
              <a:t>Click to edit Master text styles</a:t>
            </a:r>
          </a:p>
        </p:txBody>
      </p:sp>
      <p:sp>
        <p:nvSpPr>
          <p:cNvPr id="4" name="Slide Number Placeholder 5"/>
          <p:cNvSpPr>
            <a:spLocks noGrp="1"/>
          </p:cNvSpPr>
          <p:nvPr>
            <p:ph type="sldNum" sz="quarter" idx="11"/>
          </p:nvPr>
        </p:nvSpPr>
        <p:spPr>
          <a:xfrm>
            <a:off x="8640763" y="6454775"/>
            <a:ext cx="503237" cy="384175"/>
          </a:xfrm>
          <a:prstGeom prst="rect">
            <a:avLst/>
          </a:prstGeom>
        </p:spPr>
        <p:txBody>
          <a:bodyPr/>
          <a:lstStyle>
            <a:lvl1pPr defTabSz="914400">
              <a:defRPr>
                <a:solidFill>
                  <a:srgbClr val="000000"/>
                </a:solidFill>
                <a:latin typeface="Arial" charset="0"/>
              </a:defRPr>
            </a:lvl1pPr>
          </a:lstStyle>
          <a:p>
            <a:pPr>
              <a:defRPr/>
            </a:pPr>
            <a:fld id="{791FFD11-5E69-4F0B-B4E6-1D16FDC87508}" type="slidenum">
              <a:rPr lang="en-US"/>
              <a:pPr>
                <a:defRPr/>
              </a:pPr>
              <a:t>‹#›</a:t>
            </a:fld>
            <a:endParaRPr lang="en-US" dirty="0"/>
          </a:p>
        </p:txBody>
      </p:sp>
    </p:spTree>
    <p:extLst>
      <p:ext uri="{BB962C8B-B14F-4D97-AF65-F5344CB8AC3E}">
        <p14:creationId xmlns:p14="http://schemas.microsoft.com/office/powerpoint/2010/main" val="3788354421"/>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97180" y="274638"/>
            <a:ext cx="8549640" cy="574448"/>
          </a:xfrm>
          <a:prstGeom prst="rect">
            <a:avLst/>
          </a:prstGeom>
        </p:spPr>
        <p:txBody>
          <a:bodyPr rtlCol="0">
            <a:normAutofit/>
          </a:bodyPr>
          <a:lstStyle>
            <a:lvl1pPr>
              <a:defRPr b="1" i="0">
                <a:solidFill>
                  <a:srgbClr val="FFFFFF"/>
                </a:solidFill>
                <a:latin typeface="Gill Sans MT"/>
                <a:cs typeface="Gill Sans MT"/>
              </a:defRPr>
            </a:lvl1pPr>
          </a:lstStyle>
          <a:p>
            <a:r>
              <a:rPr lang="en-US" dirty="0" smtClean="0"/>
              <a:t>Click to edit Master title style</a:t>
            </a:r>
            <a:endParaRPr lang="en-US" dirty="0"/>
          </a:p>
        </p:txBody>
      </p:sp>
      <p:sp>
        <p:nvSpPr>
          <p:cNvPr id="10"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solidFill>
                  <a:srgbClr val="FFFFFF"/>
                </a:solidFill>
                <a:latin typeface="Gill Sans MT"/>
                <a:cs typeface="Gill Sans MT"/>
              </a:defRPr>
            </a:lvl1pPr>
          </a:lstStyle>
          <a:p>
            <a:pPr lvl="0"/>
            <a:r>
              <a:rPr lang="en-US" smtClean="0"/>
              <a:t>Click to edit Master text styles</a:t>
            </a:r>
          </a:p>
        </p:txBody>
      </p:sp>
      <p:sp>
        <p:nvSpPr>
          <p:cNvPr id="4" name="Slide Number Placeholder 5"/>
          <p:cNvSpPr>
            <a:spLocks noGrp="1"/>
          </p:cNvSpPr>
          <p:nvPr>
            <p:ph type="sldNum" sz="quarter" idx="11"/>
          </p:nvPr>
        </p:nvSpPr>
        <p:spPr>
          <a:xfrm>
            <a:off x="8640763" y="6454775"/>
            <a:ext cx="503237" cy="384175"/>
          </a:xfrm>
          <a:prstGeom prst="rect">
            <a:avLst/>
          </a:prstGeom>
        </p:spPr>
        <p:txBody>
          <a:bodyPr/>
          <a:lstStyle>
            <a:lvl1pPr algn="ctr">
              <a:defRPr sz="1100">
                <a:solidFill>
                  <a:srgbClr val="FFFFFF"/>
                </a:solidFill>
                <a:latin typeface="Arial" pitchFamily="34" charset="0"/>
                <a:cs typeface="Arial" pitchFamily="34" charset="0"/>
              </a:defRPr>
            </a:lvl1pPr>
          </a:lstStyle>
          <a:p>
            <a:pPr>
              <a:defRPr/>
            </a:pPr>
            <a:fld id="{F884231F-D2C8-4C16-8F9C-0B2067B6AB4E}" type="slidenum">
              <a:rPr lang="en-US"/>
              <a:pPr>
                <a:defRPr/>
              </a:pPr>
              <a:t>‹#›</a:t>
            </a:fld>
            <a:endParaRPr lang="en-US" dirty="0"/>
          </a:p>
        </p:txBody>
      </p:sp>
    </p:spTree>
    <p:extLst>
      <p:ext uri="{BB962C8B-B14F-4D97-AF65-F5344CB8AC3E}">
        <p14:creationId xmlns:p14="http://schemas.microsoft.com/office/powerpoint/2010/main" val="2008177150"/>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 Slide 1">
    <p:spTree>
      <p:nvGrpSpPr>
        <p:cNvPr id="1" name=""/>
        <p:cNvGrpSpPr/>
        <p:nvPr/>
      </p:nvGrpSpPr>
      <p:grpSpPr>
        <a:xfrm>
          <a:off x="0" y="0"/>
          <a:ext cx="0" cy="0"/>
          <a:chOff x="0" y="0"/>
          <a:chExt cx="0" cy="0"/>
        </a:xfrm>
      </p:grpSpPr>
      <p:pic>
        <p:nvPicPr>
          <p:cNvPr id="11" name="Picture 10" descr="sunshot_ray_bg.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588000"/>
          </a:xfrm>
          <a:prstGeom prst="rect">
            <a:avLst/>
          </a:prstGeom>
        </p:spPr>
      </p:pic>
      <p:sp>
        <p:nvSpPr>
          <p:cNvPr id="2" name="Title 1"/>
          <p:cNvSpPr>
            <a:spLocks noGrp="1"/>
          </p:cNvSpPr>
          <p:nvPr>
            <p:ph type="ctrTitle"/>
          </p:nvPr>
        </p:nvSpPr>
        <p:spPr>
          <a:xfrm>
            <a:off x="342152" y="2130425"/>
            <a:ext cx="8495553" cy="1149163"/>
          </a:xfrm>
        </p:spPr>
        <p:txBody>
          <a:bodyPr anchor="t">
            <a:normAutofit/>
          </a:bodyPr>
          <a:lstStyle>
            <a:lvl1pPr algn="l">
              <a:defRPr sz="40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42153" y="3288179"/>
            <a:ext cx="8495552" cy="1036918"/>
          </a:xfrm>
        </p:spPr>
        <p:txBody>
          <a:bodyPr>
            <a:normAutofit/>
          </a:bodyPr>
          <a:lstStyle>
            <a:lvl1pPr marL="0" indent="0" algn="l">
              <a:buNone/>
              <a:defRPr sz="3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8" name="Rectangle 7"/>
          <p:cNvSpPr/>
          <p:nvPr userDrawn="1"/>
        </p:nvSpPr>
        <p:spPr>
          <a:xfrm>
            <a:off x="0" y="5587999"/>
            <a:ext cx="9144000" cy="141941"/>
          </a:xfrm>
          <a:prstGeom prst="rect">
            <a:avLst/>
          </a:prstGeom>
          <a:solidFill>
            <a:srgbClr val="FFA6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 name="Rectangle 6"/>
          <p:cNvSpPr/>
          <p:nvPr userDrawn="1"/>
        </p:nvSpPr>
        <p:spPr>
          <a:xfrm>
            <a:off x="0" y="5670176"/>
            <a:ext cx="9144000" cy="1187824"/>
          </a:xfrm>
          <a:prstGeom prst="rect">
            <a:avLst/>
          </a:prstGeom>
          <a:gradFill>
            <a:gsLst>
              <a:gs pos="0">
                <a:srgbClr val="CA661A"/>
              </a:gs>
              <a:gs pos="100000">
                <a:srgbClr val="F37A20"/>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10" name="Picture 9" descr="sunshot_logo.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49149" y="5939195"/>
            <a:ext cx="2651848" cy="548658"/>
          </a:xfrm>
          <a:prstGeom prst="rect">
            <a:avLst/>
          </a:prstGeom>
        </p:spPr>
      </p:pic>
    </p:spTree>
    <p:extLst>
      <p:ext uri="{BB962C8B-B14F-4D97-AF65-F5344CB8AC3E}">
        <p14:creationId xmlns:p14="http://schemas.microsoft.com/office/powerpoint/2010/main" val="256747923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6623F9-1441-40FB-934B-8CB7B3B124C4}" type="datetimeFigureOut">
              <a:rPr lang="en-US" smtClean="0"/>
              <a:t>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1EC4E9-21F7-4C81-B3AF-D1F2F86821CE}" type="slidenum">
              <a:rPr lang="en-US" smtClean="0"/>
              <a:t>‹#›</a:t>
            </a:fld>
            <a:endParaRPr lang="en-US"/>
          </a:p>
        </p:txBody>
      </p:sp>
    </p:spTree>
    <p:extLst>
      <p:ext uri="{BB962C8B-B14F-4D97-AF65-F5344CB8AC3E}">
        <p14:creationId xmlns:p14="http://schemas.microsoft.com/office/powerpoint/2010/main" val="2982163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 Slid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3200">
                <a:solidFill>
                  <a:srgbClr val="FFFFFF"/>
                </a:solidFill>
              </a:defRPr>
            </a:lvl1pPr>
            <a:lvl2pPr>
              <a:defRPr sz="3000">
                <a:solidFill>
                  <a:srgbClr val="FFFFFF"/>
                </a:solidFill>
              </a:defRPr>
            </a:lvl2pPr>
            <a:lvl3pPr>
              <a:defRPr sz="3000">
                <a:solidFill>
                  <a:srgbClr val="FFFFFF"/>
                </a:solidFill>
              </a:defRPr>
            </a:lvl3pPr>
            <a:lvl4pPr>
              <a:defRPr sz="3000">
                <a:solidFill>
                  <a:srgbClr val="FFFFFF"/>
                </a:solidFill>
              </a:defRPr>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Slide Number Placeholder 3"/>
          <p:cNvSpPr>
            <a:spLocks noGrp="1"/>
          </p:cNvSpPr>
          <p:nvPr>
            <p:ph type="sldNum" sz="quarter" idx="4"/>
          </p:nvPr>
        </p:nvSpPr>
        <p:spPr>
          <a:xfrm>
            <a:off x="8633636" y="6509645"/>
            <a:ext cx="510363" cy="365125"/>
          </a:xfrm>
          <a:prstGeom prst="rect">
            <a:avLst/>
          </a:prstGeom>
        </p:spPr>
        <p:txBody>
          <a:bodyPr vert="horz" lIns="91440" tIns="45720" rIns="91440" bIns="45720" rtlCol="0" anchor="ctr"/>
          <a:lstStyle>
            <a:lvl1pPr algn="r">
              <a:defRPr sz="1100">
                <a:solidFill>
                  <a:schemeClr val="bg2"/>
                </a:solidFill>
              </a:defRPr>
            </a:lvl1pPr>
          </a:lstStyle>
          <a:p>
            <a:pPr algn="ctr"/>
            <a:fld id="{569ED990-BA88-AE41-BB59-D037D369E88F}" type="slidenum">
              <a:rPr lang="en-US" smtClean="0">
                <a:solidFill>
                  <a:srgbClr val="EEEEEE"/>
                </a:solidFill>
              </a:rPr>
              <a:pPr algn="ctr"/>
              <a:t>‹#›</a:t>
            </a:fld>
            <a:endParaRPr lang="en-US" dirty="0">
              <a:solidFill>
                <a:srgbClr val="EEEEEE"/>
              </a:solidFill>
            </a:endParaRPr>
          </a:p>
        </p:txBody>
      </p:sp>
      <p:sp>
        <p:nvSpPr>
          <p:cNvPr id="5" name="Rectangle 4"/>
          <p:cNvSpPr/>
          <p:nvPr userDrawn="1"/>
        </p:nvSpPr>
        <p:spPr>
          <a:xfrm>
            <a:off x="333330" y="6555180"/>
            <a:ext cx="1970482" cy="26719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3149233445"/>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 Slide 3">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3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Rectangle 3"/>
          <p:cNvSpPr/>
          <p:nvPr userDrawn="1"/>
        </p:nvSpPr>
        <p:spPr>
          <a:xfrm>
            <a:off x="333330" y="6555180"/>
            <a:ext cx="1970482" cy="26719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2838985350"/>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 Slide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8611" y="1069789"/>
            <a:ext cx="4249271" cy="5250329"/>
          </a:xfrm>
        </p:spPr>
        <p:txBody>
          <a:bodyPr/>
          <a:lstStyle>
            <a:lvl1pPr>
              <a:defRPr sz="3200">
                <a:solidFill>
                  <a:srgbClr val="FFFFFF"/>
                </a:solidFill>
              </a:defRPr>
            </a:lvl1pPr>
            <a:lvl2pPr>
              <a:defRPr sz="3000">
                <a:solidFill>
                  <a:srgbClr val="FFFFFF"/>
                </a:solidFill>
              </a:defRPr>
            </a:lvl2pPr>
            <a:lvl3pPr>
              <a:defRPr sz="3000">
                <a:solidFill>
                  <a:srgbClr val="FFFFFF"/>
                </a:solidFill>
              </a:defRPr>
            </a:lvl3pPr>
            <a:lvl4pPr>
              <a:defRPr sz="3000">
                <a:solidFill>
                  <a:srgbClr val="FFFFFF"/>
                </a:solidFill>
              </a:defRPr>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758762" y="1069789"/>
            <a:ext cx="4249271" cy="5250329"/>
          </a:xfrm>
        </p:spPr>
        <p:txBody>
          <a:bodyPr/>
          <a:lstStyle>
            <a:lvl1pPr>
              <a:defRPr sz="3200">
                <a:solidFill>
                  <a:srgbClr val="FFFFFF"/>
                </a:solidFill>
              </a:defRPr>
            </a:lvl1pPr>
            <a:lvl2pPr>
              <a:defRPr sz="3000">
                <a:solidFill>
                  <a:srgbClr val="FFFFFF"/>
                </a:solidFill>
              </a:defRPr>
            </a:lvl2pPr>
            <a:lvl3pPr>
              <a:defRPr sz="3000">
                <a:solidFill>
                  <a:srgbClr val="FFFFFF"/>
                </a:solidFill>
              </a:defRPr>
            </a:lvl3pPr>
            <a:lvl4pPr>
              <a:defRPr sz="3000">
                <a:solidFill>
                  <a:srgbClr val="FFFFFF"/>
                </a:solidFill>
              </a:defRPr>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Slide Number Placeholder 3"/>
          <p:cNvSpPr>
            <a:spLocks noGrp="1"/>
          </p:cNvSpPr>
          <p:nvPr>
            <p:ph type="sldNum" sz="quarter" idx="4"/>
          </p:nvPr>
        </p:nvSpPr>
        <p:spPr>
          <a:xfrm>
            <a:off x="8612372" y="6509645"/>
            <a:ext cx="531628" cy="365125"/>
          </a:xfrm>
          <a:prstGeom prst="rect">
            <a:avLst/>
          </a:prstGeom>
        </p:spPr>
        <p:txBody>
          <a:bodyPr vert="horz" lIns="91440" tIns="45720" rIns="91440" bIns="45720" rtlCol="0" anchor="ctr"/>
          <a:lstStyle>
            <a:lvl1pPr algn="r">
              <a:defRPr sz="1100">
                <a:solidFill>
                  <a:schemeClr val="bg2"/>
                </a:solidFill>
              </a:defRPr>
            </a:lvl1pPr>
          </a:lstStyle>
          <a:p>
            <a:pPr algn="ctr"/>
            <a:fld id="{569ED990-BA88-AE41-BB59-D037D369E88F}" type="slidenum">
              <a:rPr lang="en-US" smtClean="0">
                <a:solidFill>
                  <a:srgbClr val="EEEEEE"/>
                </a:solidFill>
              </a:rPr>
              <a:pPr algn="ctr"/>
              <a:t>‹#›</a:t>
            </a:fld>
            <a:endParaRPr lang="en-US" dirty="0">
              <a:solidFill>
                <a:srgbClr val="EEEEEE"/>
              </a:solidFill>
            </a:endParaRPr>
          </a:p>
        </p:txBody>
      </p:sp>
      <p:sp>
        <p:nvSpPr>
          <p:cNvPr id="6" name="Rectangle 5"/>
          <p:cNvSpPr/>
          <p:nvPr userDrawn="1"/>
        </p:nvSpPr>
        <p:spPr>
          <a:xfrm>
            <a:off x="333330" y="6555180"/>
            <a:ext cx="1970482" cy="26719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124695264"/>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mparison - Slide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8610" y="1215232"/>
            <a:ext cx="4249271" cy="639762"/>
          </a:xfrm>
        </p:spPr>
        <p:txBody>
          <a:bodyPr anchor="b">
            <a:noAutofit/>
          </a:bodyPr>
          <a:lstStyle>
            <a:lvl1pPr marL="0" indent="0">
              <a:buNone/>
              <a:defRPr sz="32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758762" y="1215232"/>
            <a:ext cx="4243296" cy="639762"/>
          </a:xfrm>
        </p:spPr>
        <p:txBody>
          <a:bodyPr anchor="b">
            <a:noAutofit/>
          </a:bodyPr>
          <a:lstStyle>
            <a:lvl1pPr marL="0" indent="0">
              <a:buNone/>
              <a:defRPr sz="3200" b="1">
                <a:solidFill>
                  <a:srgbClr val="E5530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Content Placeholder 2"/>
          <p:cNvSpPr>
            <a:spLocks noGrp="1"/>
          </p:cNvSpPr>
          <p:nvPr>
            <p:ph sz="half" idx="10"/>
          </p:nvPr>
        </p:nvSpPr>
        <p:spPr>
          <a:xfrm>
            <a:off x="98611" y="1927412"/>
            <a:ext cx="4249271" cy="4392706"/>
          </a:xfrm>
        </p:spPr>
        <p:txBody>
          <a:bodyPr/>
          <a:lstStyle>
            <a:lvl1pPr>
              <a:defRPr sz="3200">
                <a:solidFill>
                  <a:srgbClr val="FFFFFF"/>
                </a:solidFill>
              </a:defRPr>
            </a:lvl1pPr>
            <a:lvl2pPr>
              <a:defRPr sz="3000">
                <a:solidFill>
                  <a:srgbClr val="FFFFFF"/>
                </a:solidFill>
              </a:defRPr>
            </a:lvl2pPr>
            <a:lvl3pPr>
              <a:defRPr sz="3000">
                <a:solidFill>
                  <a:srgbClr val="FFFFFF"/>
                </a:solidFill>
              </a:defRPr>
            </a:lvl3pPr>
            <a:lvl4pPr>
              <a:defRPr sz="3000">
                <a:solidFill>
                  <a:srgbClr val="FFFFFF"/>
                </a:solidFill>
              </a:defRPr>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Content Placeholder 3"/>
          <p:cNvSpPr>
            <a:spLocks noGrp="1"/>
          </p:cNvSpPr>
          <p:nvPr>
            <p:ph sz="half" idx="2"/>
          </p:nvPr>
        </p:nvSpPr>
        <p:spPr>
          <a:xfrm>
            <a:off x="4758762" y="1927412"/>
            <a:ext cx="4249271" cy="4392706"/>
          </a:xfrm>
        </p:spPr>
        <p:txBody>
          <a:bodyPr/>
          <a:lstStyle>
            <a:lvl1pPr>
              <a:defRPr sz="3200">
                <a:solidFill>
                  <a:srgbClr val="FFFFFF"/>
                </a:solidFill>
              </a:defRPr>
            </a:lvl1pPr>
            <a:lvl2pPr>
              <a:defRPr sz="3000">
                <a:solidFill>
                  <a:srgbClr val="FFFFFF"/>
                </a:solidFill>
              </a:defRPr>
            </a:lvl2pPr>
            <a:lvl3pPr>
              <a:defRPr sz="3000">
                <a:solidFill>
                  <a:srgbClr val="FFFFFF"/>
                </a:solidFill>
              </a:defRPr>
            </a:lvl3pPr>
            <a:lvl4pPr>
              <a:defRPr sz="3000">
                <a:solidFill>
                  <a:srgbClr val="FFFFFF"/>
                </a:solidFill>
              </a:defRPr>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2" name="Slide Number Placeholder 3"/>
          <p:cNvSpPr>
            <a:spLocks noGrp="1"/>
          </p:cNvSpPr>
          <p:nvPr>
            <p:ph type="sldNum" sz="quarter" idx="4"/>
          </p:nvPr>
        </p:nvSpPr>
        <p:spPr>
          <a:xfrm>
            <a:off x="8644270" y="6509645"/>
            <a:ext cx="499730" cy="365125"/>
          </a:xfrm>
          <a:prstGeom prst="rect">
            <a:avLst/>
          </a:prstGeom>
        </p:spPr>
        <p:txBody>
          <a:bodyPr vert="horz" lIns="91440" tIns="45720" rIns="91440" bIns="45720" rtlCol="0" anchor="ctr"/>
          <a:lstStyle>
            <a:lvl1pPr algn="r">
              <a:defRPr sz="1100">
                <a:solidFill>
                  <a:schemeClr val="bg2"/>
                </a:solidFill>
              </a:defRPr>
            </a:lvl1pPr>
          </a:lstStyle>
          <a:p>
            <a:pPr algn="ctr"/>
            <a:fld id="{569ED990-BA88-AE41-BB59-D037D369E88F}" type="slidenum">
              <a:rPr lang="en-US" smtClean="0">
                <a:solidFill>
                  <a:srgbClr val="EEEEEE"/>
                </a:solidFill>
              </a:rPr>
              <a:pPr algn="ctr"/>
              <a:t>‹#›</a:t>
            </a:fld>
            <a:endParaRPr lang="en-US" dirty="0">
              <a:solidFill>
                <a:srgbClr val="EEEEEE"/>
              </a:solidFill>
            </a:endParaRPr>
          </a:p>
        </p:txBody>
      </p:sp>
      <p:sp>
        <p:nvSpPr>
          <p:cNvPr id="8" name="Rectangle 7"/>
          <p:cNvSpPr/>
          <p:nvPr userDrawn="1"/>
        </p:nvSpPr>
        <p:spPr>
          <a:xfrm>
            <a:off x="333330" y="6555180"/>
            <a:ext cx="1970482" cy="26719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2585369574"/>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Only - Slide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Slide Number Placeholder 3"/>
          <p:cNvSpPr>
            <a:spLocks noGrp="1"/>
          </p:cNvSpPr>
          <p:nvPr>
            <p:ph type="sldNum" sz="quarter" idx="4"/>
          </p:nvPr>
        </p:nvSpPr>
        <p:spPr>
          <a:xfrm>
            <a:off x="8665534" y="6509645"/>
            <a:ext cx="478465" cy="365125"/>
          </a:xfrm>
          <a:prstGeom prst="rect">
            <a:avLst/>
          </a:prstGeom>
        </p:spPr>
        <p:txBody>
          <a:bodyPr vert="horz" lIns="91440" tIns="45720" rIns="91440" bIns="45720" rtlCol="0" anchor="ctr"/>
          <a:lstStyle>
            <a:lvl1pPr algn="ctr">
              <a:defRPr sz="1000">
                <a:solidFill>
                  <a:schemeClr val="bg2"/>
                </a:solidFill>
              </a:defRPr>
            </a:lvl1pPr>
          </a:lstStyle>
          <a:p>
            <a:fld id="{569ED990-BA88-AE41-BB59-D037D369E88F}" type="slidenum">
              <a:rPr lang="en-US" smtClean="0">
                <a:solidFill>
                  <a:srgbClr val="EEEEEE"/>
                </a:solidFill>
              </a:rPr>
              <a:pPr/>
              <a:t>‹#›</a:t>
            </a:fld>
            <a:endParaRPr lang="en-US" dirty="0">
              <a:solidFill>
                <a:srgbClr val="EEEEEE"/>
              </a:solidFill>
            </a:endParaRPr>
          </a:p>
        </p:txBody>
      </p:sp>
      <p:sp>
        <p:nvSpPr>
          <p:cNvPr id="5" name="Text Placeholder 4"/>
          <p:cNvSpPr>
            <a:spLocks noGrp="1"/>
          </p:cNvSpPr>
          <p:nvPr>
            <p:ph type="body" sz="quarter" idx="10"/>
          </p:nvPr>
        </p:nvSpPr>
        <p:spPr>
          <a:xfrm>
            <a:off x="371475" y="1403350"/>
            <a:ext cx="6816725" cy="1181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Rectangle 6"/>
          <p:cNvSpPr/>
          <p:nvPr userDrawn="1"/>
        </p:nvSpPr>
        <p:spPr>
          <a:xfrm>
            <a:off x="333330" y="6555180"/>
            <a:ext cx="1970482" cy="26719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973116241"/>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 Slide 7">
    <p:spTree>
      <p:nvGrpSpPr>
        <p:cNvPr id="1" name=""/>
        <p:cNvGrpSpPr/>
        <p:nvPr/>
      </p:nvGrpSpPr>
      <p:grpSpPr>
        <a:xfrm>
          <a:off x="0" y="0"/>
          <a:ext cx="0" cy="0"/>
          <a:chOff x="0" y="0"/>
          <a:chExt cx="0" cy="0"/>
        </a:xfrm>
      </p:grpSpPr>
      <p:sp>
        <p:nvSpPr>
          <p:cNvPr id="5" name="Slide Number Placeholder 3"/>
          <p:cNvSpPr>
            <a:spLocks noGrp="1"/>
          </p:cNvSpPr>
          <p:nvPr>
            <p:ph type="sldNum" sz="quarter" idx="4"/>
          </p:nvPr>
        </p:nvSpPr>
        <p:spPr>
          <a:xfrm>
            <a:off x="8623004" y="6509645"/>
            <a:ext cx="520995" cy="365125"/>
          </a:xfrm>
          <a:prstGeom prst="rect">
            <a:avLst/>
          </a:prstGeom>
        </p:spPr>
        <p:txBody>
          <a:bodyPr vert="horz" lIns="91440" tIns="45720" rIns="91440" bIns="45720" rtlCol="0" anchor="ctr"/>
          <a:lstStyle>
            <a:lvl1pPr algn="ctr">
              <a:defRPr sz="1000">
                <a:solidFill>
                  <a:schemeClr val="bg2"/>
                </a:solidFill>
              </a:defRPr>
            </a:lvl1pPr>
          </a:lstStyle>
          <a:p>
            <a:fld id="{569ED990-BA88-AE41-BB59-D037D369E88F}" type="slidenum">
              <a:rPr lang="en-US" smtClean="0">
                <a:solidFill>
                  <a:srgbClr val="EEEEEE"/>
                </a:solidFill>
              </a:rPr>
              <a:pPr/>
              <a:t>‹#›</a:t>
            </a:fld>
            <a:endParaRPr lang="en-US" dirty="0">
              <a:solidFill>
                <a:srgbClr val="EEEEEE"/>
              </a:solidFill>
            </a:endParaRPr>
          </a:p>
        </p:txBody>
      </p:sp>
      <p:sp>
        <p:nvSpPr>
          <p:cNvPr id="3" name="Rectangle 2"/>
          <p:cNvSpPr/>
          <p:nvPr userDrawn="1"/>
        </p:nvSpPr>
        <p:spPr>
          <a:xfrm>
            <a:off x="333330" y="6555180"/>
            <a:ext cx="1970482" cy="26719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2113927498"/>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 Slide 8">
    <p:spTree>
      <p:nvGrpSpPr>
        <p:cNvPr id="1" name=""/>
        <p:cNvGrpSpPr/>
        <p:nvPr/>
      </p:nvGrpSpPr>
      <p:grpSpPr>
        <a:xfrm>
          <a:off x="0" y="0"/>
          <a:ext cx="0" cy="0"/>
          <a:chOff x="0" y="0"/>
          <a:chExt cx="0" cy="0"/>
        </a:xfrm>
      </p:grpSpPr>
      <p:sp>
        <p:nvSpPr>
          <p:cNvPr id="2" name="Title 1"/>
          <p:cNvSpPr>
            <a:spLocks noGrp="1"/>
          </p:cNvSpPr>
          <p:nvPr>
            <p:ph type="title"/>
          </p:nvPr>
        </p:nvSpPr>
        <p:spPr>
          <a:xfrm>
            <a:off x="265817" y="273050"/>
            <a:ext cx="3413052" cy="1162050"/>
          </a:xfrm>
        </p:spPr>
        <p:txBody>
          <a:bodyPr anchor="b">
            <a:noAutofit/>
          </a:bodyPr>
          <a:lstStyle>
            <a:lvl1pPr algn="l">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4019106" y="273050"/>
            <a:ext cx="4901619" cy="5853113"/>
          </a:xfrm>
        </p:spPr>
        <p:txBody>
          <a:bodyPr/>
          <a:lstStyle>
            <a:lvl1pPr>
              <a:defRPr sz="3200">
                <a:solidFill>
                  <a:srgbClr val="FFFFFF"/>
                </a:solidFill>
              </a:defRPr>
            </a:lvl1pPr>
            <a:lvl2pPr>
              <a:defRPr sz="3000">
                <a:solidFill>
                  <a:srgbClr val="FFFFFF"/>
                </a:solidFill>
              </a:defRPr>
            </a:lvl2pPr>
            <a:lvl3pPr>
              <a:defRPr sz="3000">
                <a:solidFill>
                  <a:srgbClr val="FFFFFF"/>
                </a:solidFill>
              </a:defRPr>
            </a:lvl3pPr>
            <a:lvl4pPr>
              <a:defRPr sz="3000">
                <a:solidFill>
                  <a:srgbClr val="FFFFFF"/>
                </a:solidFill>
              </a:defRPr>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Text Placeholder 3"/>
          <p:cNvSpPr>
            <a:spLocks noGrp="1"/>
          </p:cNvSpPr>
          <p:nvPr>
            <p:ph type="body" sz="half" idx="2"/>
          </p:nvPr>
        </p:nvSpPr>
        <p:spPr>
          <a:xfrm>
            <a:off x="265817" y="1435100"/>
            <a:ext cx="3413051" cy="4691063"/>
          </a:xfrm>
        </p:spPr>
        <p:txBody>
          <a:bodyPr>
            <a:normAutofit/>
          </a:bodyPr>
          <a:lstStyle>
            <a:lvl1pPr marL="0" indent="0">
              <a:buNone/>
              <a:defRPr sz="3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3"/>
          <p:cNvSpPr>
            <a:spLocks noGrp="1"/>
          </p:cNvSpPr>
          <p:nvPr>
            <p:ph type="sldNum" sz="quarter" idx="4"/>
          </p:nvPr>
        </p:nvSpPr>
        <p:spPr>
          <a:xfrm>
            <a:off x="8686800" y="6509645"/>
            <a:ext cx="457200" cy="365125"/>
          </a:xfrm>
          <a:prstGeom prst="rect">
            <a:avLst/>
          </a:prstGeom>
        </p:spPr>
        <p:txBody>
          <a:bodyPr vert="horz" lIns="91440" tIns="45720" rIns="91440" bIns="45720" rtlCol="0" anchor="ctr"/>
          <a:lstStyle>
            <a:lvl1pPr algn="ctr">
              <a:defRPr sz="1000">
                <a:solidFill>
                  <a:schemeClr val="bg2"/>
                </a:solidFill>
              </a:defRPr>
            </a:lvl1pPr>
          </a:lstStyle>
          <a:p>
            <a:fld id="{569ED990-BA88-AE41-BB59-D037D369E88F}" type="slidenum">
              <a:rPr lang="en-US" smtClean="0">
                <a:solidFill>
                  <a:srgbClr val="EEEEEE"/>
                </a:solidFill>
              </a:rPr>
              <a:pPr/>
              <a:t>‹#›</a:t>
            </a:fld>
            <a:endParaRPr lang="en-US" dirty="0">
              <a:solidFill>
                <a:srgbClr val="EEEEEE"/>
              </a:solidFill>
            </a:endParaRPr>
          </a:p>
        </p:txBody>
      </p:sp>
      <p:sp>
        <p:nvSpPr>
          <p:cNvPr id="6" name="Rectangle 5"/>
          <p:cNvSpPr/>
          <p:nvPr userDrawn="1"/>
        </p:nvSpPr>
        <p:spPr>
          <a:xfrm>
            <a:off x="333330" y="6555180"/>
            <a:ext cx="1970482" cy="26719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2424489343"/>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 Slide 9">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00"/>
            <a:ext cx="5863155" cy="566738"/>
          </a:xfrm>
        </p:spPr>
        <p:txBody>
          <a:bodyPr anchor="b">
            <a:noAutofit/>
          </a:bodyPr>
          <a:lstStyle>
            <a:lvl1pPr algn="l">
              <a:defRPr sz="32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863154" cy="4114800"/>
          </a:xfrm>
        </p:spPr>
        <p:txBody>
          <a:bodyPr/>
          <a:lstStyle>
            <a:lvl1pPr marL="0" indent="0">
              <a:buNone/>
              <a:defRPr sz="32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863154" cy="804862"/>
          </a:xfrm>
        </p:spPr>
        <p:txBody>
          <a:bodyPr>
            <a:normAutofit/>
          </a:bodyPr>
          <a:lstStyle>
            <a:lvl1pPr marL="0" indent="0">
              <a:buNone/>
              <a:defRPr sz="3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3"/>
          <p:cNvSpPr>
            <a:spLocks noGrp="1"/>
          </p:cNvSpPr>
          <p:nvPr>
            <p:ph type="sldNum" sz="quarter" idx="4"/>
          </p:nvPr>
        </p:nvSpPr>
        <p:spPr>
          <a:xfrm>
            <a:off x="8644270" y="6509645"/>
            <a:ext cx="499730" cy="365125"/>
          </a:xfrm>
          <a:prstGeom prst="rect">
            <a:avLst/>
          </a:prstGeom>
        </p:spPr>
        <p:txBody>
          <a:bodyPr vert="horz" lIns="91440" tIns="45720" rIns="91440" bIns="45720" rtlCol="0" anchor="ctr"/>
          <a:lstStyle>
            <a:lvl1pPr algn="ctr">
              <a:defRPr sz="1100">
                <a:solidFill>
                  <a:schemeClr val="bg2"/>
                </a:solidFill>
              </a:defRPr>
            </a:lvl1pPr>
          </a:lstStyle>
          <a:p>
            <a:fld id="{569ED990-BA88-AE41-BB59-D037D369E88F}" type="slidenum">
              <a:rPr lang="en-US" smtClean="0">
                <a:solidFill>
                  <a:srgbClr val="EEEEEE"/>
                </a:solidFill>
              </a:rPr>
              <a:pPr/>
              <a:t>‹#›</a:t>
            </a:fld>
            <a:endParaRPr lang="en-US" dirty="0">
              <a:solidFill>
                <a:srgbClr val="EEEEEE"/>
              </a:solidFill>
            </a:endParaRPr>
          </a:p>
        </p:txBody>
      </p:sp>
      <p:sp>
        <p:nvSpPr>
          <p:cNvPr id="6" name="Rectangle 5"/>
          <p:cNvSpPr/>
          <p:nvPr userDrawn="1"/>
        </p:nvSpPr>
        <p:spPr>
          <a:xfrm>
            <a:off x="333330" y="6555180"/>
            <a:ext cx="1970482" cy="26719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3127729734"/>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Content Placeholder 2"/>
          <p:cNvSpPr>
            <a:spLocks noGrp="1"/>
          </p:cNvSpPr>
          <p:nvPr>
            <p:ph sz="half" idx="1"/>
          </p:nvPr>
        </p:nvSpPr>
        <p:spPr>
          <a:xfrm>
            <a:off x="297180" y="1246667"/>
            <a:ext cx="8549640" cy="5029200"/>
          </a:xfrm>
        </p:spPr>
        <p:txBody>
          <a:bodyPr/>
          <a:lstStyle>
            <a:lvl1pPr marL="342900" indent="-342900">
              <a:buFont typeface="Wingdings" pitchFamily="2" charset="2"/>
              <a:buChar char="§"/>
              <a:defRPr sz="2800" b="0" i="0">
                <a:solidFill>
                  <a:srgbClr val="FFFFFF"/>
                </a:solidFill>
                <a:latin typeface="Gill Sans MT"/>
                <a:cs typeface="Gill Sans MT"/>
              </a:defRPr>
            </a:lvl1pPr>
            <a:lvl2pPr>
              <a:defRPr sz="2400" b="0" i="0">
                <a:solidFill>
                  <a:srgbClr val="FFFFFF"/>
                </a:solidFill>
                <a:latin typeface="Gill Sans MT"/>
                <a:cs typeface="Gill Sans MT"/>
              </a:defRPr>
            </a:lvl2pPr>
            <a:lvl3pPr>
              <a:defRPr sz="2000" b="0" i="0">
                <a:solidFill>
                  <a:srgbClr val="FFFFFF"/>
                </a:solidFill>
                <a:latin typeface="Gill Sans MT"/>
                <a:cs typeface="Gill Sans MT"/>
              </a:defRPr>
            </a:lvl3pPr>
            <a:lvl4pPr marL="1600200" indent="-228600">
              <a:buFont typeface="Courier New" pitchFamily="49" charset="0"/>
              <a:buChar char="o"/>
              <a:defRPr sz="1800" b="0" i="0">
                <a:solidFill>
                  <a:srgbClr val="FFFFFF"/>
                </a:solidFill>
                <a:latin typeface="Gill Sans MT"/>
                <a:cs typeface="Gill Sans MT"/>
              </a:defRPr>
            </a:lvl4pPr>
            <a:lvl5pPr>
              <a:defRPr sz="1800" b="0" i="0">
                <a:solidFill>
                  <a:srgbClr val="FFFFFF"/>
                </a:solidFill>
                <a:latin typeface="Gill Sans MT"/>
                <a:cs typeface="Gill Sans M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1"/>
          <p:cNvSpPr>
            <a:spLocks noGrp="1"/>
          </p:cNvSpPr>
          <p:nvPr>
            <p:ph type="title"/>
          </p:nvPr>
        </p:nvSpPr>
        <p:spPr>
          <a:xfrm>
            <a:off x="297180" y="274638"/>
            <a:ext cx="8549640" cy="574448"/>
          </a:xfrm>
          <a:prstGeom prst="rect">
            <a:avLst/>
          </a:prstGeom>
        </p:spPr>
        <p:txBody>
          <a:bodyPr vert="horz" lIns="91440" tIns="45720" rIns="91440" bIns="45720" rtlCol="0" anchor="ctr">
            <a:normAutofit/>
          </a:bodyPr>
          <a:lstStyle>
            <a:lvl1pPr>
              <a:defRPr b="1" i="0">
                <a:solidFill>
                  <a:srgbClr val="FFFFFF"/>
                </a:solidFill>
                <a:latin typeface="Gill Sans MT"/>
                <a:cs typeface="Gill Sans MT"/>
              </a:defRPr>
            </a:lvl1pPr>
          </a:lstStyle>
          <a:p>
            <a:r>
              <a:rPr lang="en-US" dirty="0" smtClean="0"/>
              <a:t>Click to edit Master title style</a:t>
            </a:r>
            <a:endParaRPr lang="en-US" dirty="0"/>
          </a:p>
        </p:txBody>
      </p:sp>
      <p:sp>
        <p:nvSpPr>
          <p:cNvPr id="10"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solidFill>
                  <a:srgbClr val="FFFFFF"/>
                </a:solidFill>
                <a:latin typeface="Gill Sans MT"/>
                <a:cs typeface="Gill Sans MT"/>
              </a:defRPr>
            </a:lvl1pPr>
          </a:lstStyle>
          <a:p>
            <a:pPr lvl="0"/>
            <a:r>
              <a:rPr lang="en-US" dirty="0" smtClean="0"/>
              <a:t>Click to edit Master text styles</a:t>
            </a:r>
          </a:p>
        </p:txBody>
      </p:sp>
      <p:sp>
        <p:nvSpPr>
          <p:cNvPr id="16" name="Slide Number Placeholder 5"/>
          <p:cNvSpPr>
            <a:spLocks noGrp="1"/>
          </p:cNvSpPr>
          <p:nvPr>
            <p:ph type="sldNum" sz="quarter" idx="4"/>
          </p:nvPr>
        </p:nvSpPr>
        <p:spPr>
          <a:xfrm>
            <a:off x="8640559" y="6455136"/>
            <a:ext cx="503441" cy="384048"/>
          </a:xfrm>
          <a:prstGeom prst="rect">
            <a:avLst/>
          </a:prstGeom>
        </p:spPr>
        <p:txBody>
          <a:bodyPr anchor="ctr" anchorCtr="0"/>
          <a:lstStyle>
            <a:lvl1pPr algn="ctr">
              <a:defRPr sz="1100">
                <a:solidFill>
                  <a:srgbClr val="FFFFFF"/>
                </a:solidFill>
                <a:latin typeface="Arial" pitchFamily="34" charset="0"/>
                <a:cs typeface="Arial" pitchFamily="34" charset="0"/>
              </a:defRPr>
            </a:lvl1pPr>
          </a:lstStyle>
          <a:p>
            <a:fld id="{BBAC4F1B-1A8A-544E-AFC1-E33B44DC897E}" type="slidenum">
              <a:rPr lang="en-US" smtClean="0"/>
              <a:pPr/>
              <a:t>‹#›</a:t>
            </a:fld>
            <a:endParaRPr lang="en-US" dirty="0"/>
          </a:p>
        </p:txBody>
      </p:sp>
      <p:sp>
        <p:nvSpPr>
          <p:cNvPr id="8" name="Rectangle 7"/>
          <p:cNvSpPr/>
          <p:nvPr userDrawn="1"/>
        </p:nvSpPr>
        <p:spPr>
          <a:xfrm>
            <a:off x="333330" y="6555180"/>
            <a:ext cx="1970482" cy="26719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37861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Content and Upper Caption">
    <p:spTree>
      <p:nvGrpSpPr>
        <p:cNvPr id="1" name=""/>
        <p:cNvGrpSpPr/>
        <p:nvPr/>
      </p:nvGrpSpPr>
      <p:grpSpPr>
        <a:xfrm>
          <a:off x="0" y="0"/>
          <a:ext cx="0" cy="0"/>
          <a:chOff x="0" y="0"/>
          <a:chExt cx="0" cy="0"/>
        </a:xfrm>
      </p:grpSpPr>
      <p:sp>
        <p:nvSpPr>
          <p:cNvPr id="8" name="Content Placeholder 2"/>
          <p:cNvSpPr>
            <a:spLocks noGrp="1"/>
          </p:cNvSpPr>
          <p:nvPr>
            <p:ph sz="half" idx="11"/>
          </p:nvPr>
        </p:nvSpPr>
        <p:spPr>
          <a:xfrm>
            <a:off x="297180" y="1246667"/>
            <a:ext cx="8549640" cy="5029200"/>
          </a:xfrm>
        </p:spPr>
        <p:txBody>
          <a:bodyPr>
            <a:noAutofit/>
          </a:bodyPr>
          <a:lstStyle>
            <a:lvl1pPr marL="342900" indent="-342900">
              <a:buFont typeface="Wingdings" pitchFamily="2" charset="2"/>
              <a:buChar char="§"/>
              <a:defRPr sz="2800" b="0" i="0">
                <a:solidFill>
                  <a:schemeClr val="bg1"/>
                </a:solidFill>
                <a:latin typeface="Gill Sans MT"/>
                <a:cs typeface="Gill Sans MT"/>
              </a:defRPr>
            </a:lvl1pPr>
            <a:lvl2pPr>
              <a:defRPr sz="2400" b="0" i="0">
                <a:solidFill>
                  <a:schemeClr val="bg1"/>
                </a:solidFill>
                <a:latin typeface="Gill Sans MT"/>
                <a:cs typeface="Gill Sans MT"/>
              </a:defRPr>
            </a:lvl2pPr>
            <a:lvl3pPr>
              <a:defRPr sz="2000" b="0" i="0">
                <a:solidFill>
                  <a:schemeClr val="bg1"/>
                </a:solidFill>
                <a:latin typeface="Gill Sans MT"/>
                <a:cs typeface="Gill Sans MT"/>
              </a:defRPr>
            </a:lvl3pPr>
            <a:lvl4pPr marL="1600200" indent="-228600">
              <a:buFont typeface="Courier New" pitchFamily="49" charset="0"/>
              <a:buChar char="o"/>
              <a:defRPr sz="1800" b="0" i="0">
                <a:solidFill>
                  <a:schemeClr val="bg1"/>
                </a:solidFill>
                <a:latin typeface="Gill Sans MT"/>
                <a:cs typeface="Gill Sans MT"/>
              </a:defRPr>
            </a:lvl4pPr>
            <a:lvl5pPr>
              <a:defRPr sz="1800" b="0" i="0">
                <a:solidFill>
                  <a:schemeClr val="bg1"/>
                </a:solidFill>
                <a:latin typeface="Gill Sans MT"/>
                <a:cs typeface="Gill Sans M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7705" y="623154"/>
            <a:ext cx="8549640" cy="397572"/>
          </a:xfrm>
        </p:spPr>
        <p:txBody>
          <a:bodyPr>
            <a:noAutofit/>
          </a:bodyPr>
          <a:lstStyle>
            <a:lvl1pPr marL="0" indent="0">
              <a:buNone/>
              <a:defRPr sz="2000" b="1" i="0">
                <a:solidFill>
                  <a:schemeClr val="bg1"/>
                </a:solidFill>
                <a:latin typeface="Gill Sans"/>
                <a:cs typeface="Gill Sans"/>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Title Placeholder 1"/>
          <p:cNvSpPr>
            <a:spLocks noGrp="1"/>
          </p:cNvSpPr>
          <p:nvPr>
            <p:ph type="title"/>
          </p:nvPr>
        </p:nvSpPr>
        <p:spPr>
          <a:xfrm>
            <a:off x="297705" y="125776"/>
            <a:ext cx="8549640" cy="574448"/>
          </a:xfrm>
          <a:prstGeom prst="rect">
            <a:avLst/>
          </a:prstGeom>
        </p:spPr>
        <p:txBody>
          <a:bodyPr vert="horz" lIns="91440" tIns="45720" rIns="91440" bIns="45720" rtlCol="0" anchor="ctr">
            <a:noAutofit/>
          </a:bodyPr>
          <a:lstStyle>
            <a:lvl1pPr>
              <a:defRPr sz="3600" b="1" i="0">
                <a:solidFill>
                  <a:schemeClr val="bg1"/>
                </a:solidFill>
                <a:latin typeface="Gill Sans MT"/>
                <a:cs typeface="Gill Sans MT"/>
              </a:defRPr>
            </a:lvl1pPr>
          </a:lstStyle>
          <a:p>
            <a:r>
              <a:rPr lang="en-US" dirty="0" smtClean="0"/>
              <a:t>Click to edit Master title style</a:t>
            </a:r>
            <a:endParaRPr lang="en-US" dirty="0"/>
          </a:p>
        </p:txBody>
      </p:sp>
      <p:sp>
        <p:nvSpPr>
          <p:cNvPr id="13" name="Text Placeholder 3"/>
          <p:cNvSpPr>
            <a:spLocks noGrp="1"/>
          </p:cNvSpPr>
          <p:nvPr>
            <p:ph type="body" sz="quarter" idx="10"/>
          </p:nvPr>
        </p:nvSpPr>
        <p:spPr>
          <a:xfrm>
            <a:off x="2171699" y="6381749"/>
            <a:ext cx="6384925" cy="476251"/>
          </a:xfrm>
        </p:spPr>
        <p:txBody>
          <a:bodyPr anchor="ctr">
            <a:noAutofit/>
          </a:bodyPr>
          <a:lstStyle>
            <a:lvl1pPr marL="0" indent="0">
              <a:buNone/>
              <a:defRPr sz="1200" b="0" i="0">
                <a:solidFill>
                  <a:schemeClr val="bg1"/>
                </a:solidFill>
                <a:latin typeface="Gill Sans MT"/>
                <a:cs typeface="Gill Sans MT"/>
              </a:defRPr>
            </a:lvl1pPr>
          </a:lstStyle>
          <a:p>
            <a:pPr lvl="0"/>
            <a:r>
              <a:rPr lang="en-US" smtClean="0"/>
              <a:t>Click to edit Master text styles</a:t>
            </a:r>
          </a:p>
        </p:txBody>
      </p:sp>
      <p:sp>
        <p:nvSpPr>
          <p:cNvPr id="7" name="Slide Number Placeholder 5"/>
          <p:cNvSpPr>
            <a:spLocks noGrp="1"/>
          </p:cNvSpPr>
          <p:nvPr>
            <p:ph type="sldNum" sz="quarter" idx="4"/>
          </p:nvPr>
        </p:nvSpPr>
        <p:spPr>
          <a:xfrm>
            <a:off x="8640559" y="6455136"/>
            <a:ext cx="503441" cy="384048"/>
          </a:xfrm>
          <a:prstGeom prst="rect">
            <a:avLst/>
          </a:prstGeom>
        </p:spPr>
        <p:txBody>
          <a:bodyPr anchor="ctr" anchorCtr="0">
            <a:noAutofit/>
          </a:bodyPr>
          <a:lstStyle>
            <a:lvl1pPr algn="ctr">
              <a:defRPr sz="1100">
                <a:solidFill>
                  <a:schemeClr val="bg1"/>
                </a:solidFill>
                <a:latin typeface="Arial" pitchFamily="34" charset="0"/>
                <a:cs typeface="Arial" pitchFamily="34" charset="0"/>
              </a:defRPr>
            </a:lvl1pPr>
          </a:lstStyle>
          <a:p>
            <a:fld id="{BBAC4F1B-1A8A-544E-AFC1-E33B44DC897E}" type="slidenum">
              <a:rPr lang="en-US" smtClean="0">
                <a:solidFill>
                  <a:prstClr val="white"/>
                </a:solidFill>
              </a:rPr>
              <a:pPr/>
              <a:t>‹#›</a:t>
            </a:fld>
            <a:endParaRPr lang="en-US" dirty="0">
              <a:solidFill>
                <a:prstClr val="white"/>
              </a:solidFill>
            </a:endParaRPr>
          </a:p>
        </p:txBody>
      </p:sp>
      <p:sp>
        <p:nvSpPr>
          <p:cNvPr id="10" name="Rectangle 9"/>
          <p:cNvSpPr/>
          <p:nvPr userDrawn="1"/>
        </p:nvSpPr>
        <p:spPr>
          <a:xfrm>
            <a:off x="333330" y="6555180"/>
            <a:ext cx="1970482" cy="26719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121901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0.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theme" Target="../theme/theme11.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10" Type="http://schemas.openxmlformats.org/officeDocument/2006/relationships/slideLayout" Target="../slideLayouts/slideLayout148.xml"/><Relationship Id="rId19" Type="http://schemas.openxmlformats.org/officeDocument/2006/relationships/image" Target="../media/image29.png"/><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2.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5.jpe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4.jpeg"/><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8.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image" Target="../media/image10.pn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theme" Target="../theme/theme6.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image" Target="../media/image18.pn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theme" Target="../theme/theme7.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4.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8.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26" Type="http://schemas.openxmlformats.org/officeDocument/2006/relationships/slideLayout" Target="../slideLayouts/slideLayout125.xml"/><Relationship Id="rId3" Type="http://schemas.openxmlformats.org/officeDocument/2006/relationships/slideLayout" Target="../slideLayouts/slideLayout102.xml"/><Relationship Id="rId21" Type="http://schemas.openxmlformats.org/officeDocument/2006/relationships/slideLayout" Target="../slideLayouts/slideLayout120.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slideLayout" Target="../slideLayouts/slideLayout124.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29" Type="http://schemas.openxmlformats.org/officeDocument/2006/relationships/theme" Target="../theme/theme9.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28" Type="http://schemas.openxmlformats.org/officeDocument/2006/relationships/slideLayout" Target="../slideLayouts/slideLayout127.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 Id="rId27" Type="http://schemas.openxmlformats.org/officeDocument/2006/relationships/slideLayout" Target="../slideLayouts/slideLayout126.xml"/><Relationship Id="rId30" Type="http://schemas.openxmlformats.org/officeDocument/2006/relationships/image" Target="../media/image2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6623F9-1441-40FB-934B-8CB7B3B124C4}" type="datetimeFigureOut">
              <a:rPr lang="en-US" smtClean="0"/>
              <a:t>2/1/2013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1EC4E9-21F7-4C81-B3AF-D1F2F86821CE}" type="slidenum">
              <a:rPr lang="en-US" smtClean="0"/>
              <a:t>‹#›</a:t>
            </a:fld>
            <a:endParaRPr lang="en-US"/>
          </a:p>
        </p:txBody>
      </p:sp>
    </p:spTree>
    <p:extLst>
      <p:ext uri="{BB962C8B-B14F-4D97-AF65-F5344CB8AC3E}">
        <p14:creationId xmlns:p14="http://schemas.microsoft.com/office/powerpoint/2010/main" val="3012614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DRAFT</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2CD777-9F5D-46C1-ADAA-EF31057C4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2451105"/>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ransition spd="slow">
    <p:fade/>
  </p:transition>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574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1257300"/>
            <a:ext cx="8229600" cy="5045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028" name="Picture 4" descr="sunshot_color_h.png"/>
          <p:cNvPicPr>
            <a:picLocks noChangeAspect="1"/>
          </p:cNvPicPr>
          <p:nvPr/>
        </p:nvPicPr>
        <p:blipFill>
          <a:blip r:embed="rId19" cstate="email">
            <a:extLst>
              <a:ext uri="{28A0092B-C50C-407E-A947-70E740481C1C}">
                <a14:useLocalDpi xmlns:a14="http://schemas.microsoft.com/office/drawing/2010/main"/>
              </a:ext>
            </a:extLst>
          </a:blip>
          <a:srcRect/>
          <a:stretch>
            <a:fillRect/>
          </a:stretch>
        </p:blipFill>
        <p:spPr bwMode="auto">
          <a:xfrm>
            <a:off x="153988" y="6456363"/>
            <a:ext cx="1717675" cy="327025"/>
          </a:xfrm>
          <a:prstGeom prst="rect">
            <a:avLst/>
          </a:prstGeom>
          <a:noFill/>
          <a:ln w="9525">
            <a:noFill/>
            <a:miter lim="800000"/>
            <a:headEnd/>
            <a:tailEnd/>
          </a:ln>
        </p:spPr>
      </p:pic>
      <p:cxnSp>
        <p:nvCxnSpPr>
          <p:cNvPr id="6" name="Straight Connector 5"/>
          <p:cNvCxnSpPr/>
          <p:nvPr/>
        </p:nvCxnSpPr>
        <p:spPr>
          <a:xfrm>
            <a:off x="0" y="988786"/>
            <a:ext cx="9144000" cy="1588"/>
          </a:xfrm>
          <a:prstGeom prst="line">
            <a:avLst/>
          </a:prstGeom>
          <a:ln w="57150" cap="flat" cmpd="thickThin" algn="ctr">
            <a:gradFill flip="none" rotWithShape="1">
              <a:gsLst>
                <a:gs pos="0">
                  <a:schemeClr val="tx1">
                    <a:lumMod val="85000"/>
                    <a:lumOff val="15000"/>
                  </a:schemeClr>
                </a:gs>
                <a:gs pos="100000">
                  <a:prstClr val="white"/>
                </a:gs>
              </a:gsLst>
              <a:lin ang="0" scaled="1"/>
              <a:tileRect/>
            </a:gra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Slide Number Placeholder 5"/>
          <p:cNvSpPr>
            <a:spLocks noGrp="1"/>
          </p:cNvSpPr>
          <p:nvPr>
            <p:ph type="sldNum" sz="quarter" idx="4"/>
          </p:nvPr>
        </p:nvSpPr>
        <p:spPr>
          <a:xfrm>
            <a:off x="8640763" y="6454775"/>
            <a:ext cx="503237" cy="384175"/>
          </a:xfrm>
          <a:prstGeom prst="rect">
            <a:avLst/>
          </a:prstGeom>
        </p:spPr>
        <p:txBody>
          <a:bodyPr vert="horz" wrap="square" lIns="91440" tIns="45720" rIns="91440" bIns="45720" numCol="1" anchor="t" anchorCtr="0" compatLnSpc="1">
            <a:prstTxWarp prst="textNoShape">
              <a:avLst/>
            </a:prstTxWarp>
          </a:bodyPr>
          <a:lstStyle>
            <a:lvl1pPr>
              <a:defRPr>
                <a:solidFill>
                  <a:srgbClr val="6A737B"/>
                </a:solidFill>
                <a:ea typeface="Arial" charset="0"/>
                <a:cs typeface="Arial" charset="0"/>
              </a:defRPr>
            </a:lvl1pPr>
          </a:lstStyle>
          <a:p>
            <a:pPr defTabSz="457200" fontAlgn="base">
              <a:spcBef>
                <a:spcPct val="0"/>
              </a:spcBef>
              <a:spcAft>
                <a:spcPct val="0"/>
              </a:spcAft>
            </a:pPr>
            <a:fld id="{8890FB4D-8F98-3B48-81D7-DC256FD022A9}" type="slidenum">
              <a:rPr lang="en-US">
                <a:latin typeface="Arial" charset="0"/>
              </a:rPr>
              <a:pPr defTabSz="457200" fontAlgn="base">
                <a:spcBef>
                  <a:spcPct val="0"/>
                </a:spcBef>
                <a:spcAft>
                  <a:spcPct val="0"/>
                </a:spcAft>
              </a:pPr>
              <a:t>‹#›</a:t>
            </a:fld>
            <a:endParaRPr lang="en-US">
              <a:latin typeface="Arial" charset="0"/>
            </a:endParaRPr>
          </a:p>
        </p:txBody>
      </p:sp>
    </p:spTree>
    <p:extLst>
      <p:ext uri="{BB962C8B-B14F-4D97-AF65-F5344CB8AC3E}">
        <p14:creationId xmlns:p14="http://schemas.microsoft.com/office/powerpoint/2010/main" val="1934117193"/>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Lst>
  <p:timing>
    <p:tnLst>
      <p:par>
        <p:cTn id="1" dur="indefinite" restart="never" nodeType="tmRoot"/>
      </p:par>
    </p:tnLst>
  </p:timing>
  <p:hf hdr="0" ftr="0" dt="0"/>
  <p:txStyles>
    <p:titleStyle>
      <a:lvl1pPr algn="l" defTabSz="457200" rtl="0" eaLnBrk="1" fontAlgn="base" hangingPunct="1">
        <a:spcBef>
          <a:spcPct val="0"/>
        </a:spcBef>
        <a:spcAft>
          <a:spcPct val="0"/>
        </a:spcAft>
        <a:defRPr sz="4400" b="1" kern="1200">
          <a:solidFill>
            <a:schemeClr val="tx1"/>
          </a:solidFill>
          <a:latin typeface="Gill Sans MT"/>
          <a:ea typeface="ＭＳ Ｐゴシック" charset="-128"/>
          <a:cs typeface="Gill Sans MT"/>
        </a:defRPr>
      </a:lvl1pPr>
      <a:lvl2pPr algn="l" defTabSz="457200" rtl="0" eaLnBrk="1" fontAlgn="base" hangingPunct="1">
        <a:spcBef>
          <a:spcPct val="0"/>
        </a:spcBef>
        <a:spcAft>
          <a:spcPct val="0"/>
        </a:spcAft>
        <a:defRPr sz="4400" b="1">
          <a:solidFill>
            <a:schemeClr val="tx1"/>
          </a:solidFill>
          <a:latin typeface="Gill Sans MT" charset="0"/>
          <a:ea typeface="ＭＳ Ｐゴシック" charset="-128"/>
        </a:defRPr>
      </a:lvl2pPr>
      <a:lvl3pPr algn="l" defTabSz="457200" rtl="0" eaLnBrk="1" fontAlgn="base" hangingPunct="1">
        <a:spcBef>
          <a:spcPct val="0"/>
        </a:spcBef>
        <a:spcAft>
          <a:spcPct val="0"/>
        </a:spcAft>
        <a:defRPr sz="4400" b="1">
          <a:solidFill>
            <a:schemeClr val="tx1"/>
          </a:solidFill>
          <a:latin typeface="Gill Sans MT" charset="0"/>
          <a:ea typeface="ＭＳ Ｐゴシック" charset="-128"/>
        </a:defRPr>
      </a:lvl3pPr>
      <a:lvl4pPr algn="l" defTabSz="457200" rtl="0" eaLnBrk="1" fontAlgn="base" hangingPunct="1">
        <a:spcBef>
          <a:spcPct val="0"/>
        </a:spcBef>
        <a:spcAft>
          <a:spcPct val="0"/>
        </a:spcAft>
        <a:defRPr sz="4400" b="1">
          <a:solidFill>
            <a:schemeClr val="tx1"/>
          </a:solidFill>
          <a:latin typeface="Gill Sans MT" charset="0"/>
          <a:ea typeface="ＭＳ Ｐゴシック" charset="-128"/>
        </a:defRPr>
      </a:lvl4pPr>
      <a:lvl5pPr algn="l" defTabSz="457200" rtl="0" eaLnBrk="1" fontAlgn="base" hangingPunct="1">
        <a:spcBef>
          <a:spcPct val="0"/>
        </a:spcBef>
        <a:spcAft>
          <a:spcPct val="0"/>
        </a:spcAft>
        <a:defRPr sz="4400" b="1">
          <a:solidFill>
            <a:schemeClr val="tx1"/>
          </a:solidFill>
          <a:latin typeface="Gill Sans MT" charset="0"/>
          <a:ea typeface="ＭＳ Ｐゴシック" charset="-128"/>
        </a:defRPr>
      </a:lvl5pPr>
      <a:lvl6pPr marL="457200" algn="l" defTabSz="457200" rtl="0" eaLnBrk="1" fontAlgn="base" hangingPunct="1">
        <a:spcBef>
          <a:spcPct val="0"/>
        </a:spcBef>
        <a:spcAft>
          <a:spcPct val="0"/>
        </a:spcAft>
        <a:defRPr sz="4400" b="1">
          <a:solidFill>
            <a:schemeClr val="tx1"/>
          </a:solidFill>
          <a:latin typeface="Gill Sans MT" charset="0"/>
          <a:ea typeface="ＭＳ Ｐゴシック" charset="-128"/>
        </a:defRPr>
      </a:lvl6pPr>
      <a:lvl7pPr marL="914400" algn="l" defTabSz="457200" rtl="0" eaLnBrk="1" fontAlgn="base" hangingPunct="1">
        <a:spcBef>
          <a:spcPct val="0"/>
        </a:spcBef>
        <a:spcAft>
          <a:spcPct val="0"/>
        </a:spcAft>
        <a:defRPr sz="4400" b="1">
          <a:solidFill>
            <a:schemeClr val="tx1"/>
          </a:solidFill>
          <a:latin typeface="Gill Sans MT" charset="0"/>
          <a:ea typeface="ＭＳ Ｐゴシック" charset="-128"/>
        </a:defRPr>
      </a:lvl7pPr>
      <a:lvl8pPr marL="1371600" algn="l" defTabSz="457200" rtl="0" eaLnBrk="1" fontAlgn="base" hangingPunct="1">
        <a:spcBef>
          <a:spcPct val="0"/>
        </a:spcBef>
        <a:spcAft>
          <a:spcPct val="0"/>
        </a:spcAft>
        <a:defRPr sz="4400" b="1">
          <a:solidFill>
            <a:schemeClr val="tx1"/>
          </a:solidFill>
          <a:latin typeface="Gill Sans MT" charset="0"/>
          <a:ea typeface="ＭＳ Ｐゴシック" charset="-128"/>
        </a:defRPr>
      </a:lvl8pPr>
      <a:lvl9pPr marL="1828800" algn="l" defTabSz="457200" rtl="0" eaLnBrk="1" fontAlgn="base" hangingPunct="1">
        <a:spcBef>
          <a:spcPct val="0"/>
        </a:spcBef>
        <a:spcAft>
          <a:spcPct val="0"/>
        </a:spcAft>
        <a:defRPr sz="4400" b="1">
          <a:solidFill>
            <a:schemeClr val="tx1"/>
          </a:solidFill>
          <a:latin typeface="Gill Sans MT" charset="0"/>
          <a:ea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Gill Sans MT"/>
          <a:ea typeface="ＭＳ Ｐゴシック" charset="-128"/>
          <a:cs typeface="Gill Sans MT"/>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Gill Sans MT"/>
          <a:ea typeface="ＭＳ Ｐゴシック" charset="-128"/>
          <a:cs typeface="Gill Sans MT"/>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Gill Sans MT"/>
          <a:ea typeface="ＭＳ Ｐゴシック" charset="-128"/>
          <a:cs typeface="Gill Sans MT"/>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Gill Sans MT"/>
          <a:ea typeface="ＭＳ Ｐゴシック" charset="-128"/>
          <a:cs typeface="Gill Sans MT"/>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Gill Sans MT"/>
          <a:ea typeface="ＭＳ Ｐゴシック" charset="-128"/>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FD735B-4A79-4424-A0A4-8B8BC4F9DE6B}" type="datetimeFigureOut">
              <a:rPr lang="en-US" smtClean="0">
                <a:solidFill>
                  <a:prstClr val="black">
                    <a:tint val="75000"/>
                  </a:prstClr>
                </a:solidFill>
              </a:rPr>
              <a:pPr/>
              <a:t>2/1/2013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0E4BFB-5D6C-49DD-94BB-02EDA33B19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72897"/>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7701785-4A2F-459C-8288-4BFBDBD5808D}" type="datetimeFigureOut">
              <a:rPr lang="en-US">
                <a:solidFill>
                  <a:srgbClr val="000000">
                    <a:tint val="75000"/>
                  </a:srgbClr>
                </a:solidFill>
              </a:rPr>
              <a:pPr>
                <a:defRPr/>
              </a:pPr>
              <a:t>2/1/2013</a:t>
            </a:fld>
            <a:endParaRPr lang="en-US" dirty="0">
              <a:solidFill>
                <a:srgbClr val="000000">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8E8BE54-CFDA-48F2-8D83-84B5D41EE7C8}" type="slidenum">
              <a:rPr lang="en-US">
                <a:solidFill>
                  <a:srgbClr val="000000">
                    <a:tint val="75000"/>
                  </a:srgbClr>
                </a:solidFill>
              </a:rPr>
              <a:pPr>
                <a:defRPr/>
              </a:pPr>
              <a:t>‹#›</a:t>
            </a:fld>
            <a:endParaRPr lang="en-US" dirty="0">
              <a:solidFill>
                <a:srgbClr val="000000">
                  <a:tint val="75000"/>
                </a:srgbClr>
              </a:solidFill>
            </a:endParaRPr>
          </a:p>
        </p:txBody>
      </p:sp>
      <p:sp>
        <p:nvSpPr>
          <p:cNvPr id="14" name="Right Triangle 13"/>
          <p:cNvSpPr>
            <a:spLocks/>
          </p:cNvSpPr>
          <p:nvPr/>
        </p:nvSpPr>
        <p:spPr bwMode="auto">
          <a:xfrm>
            <a:off x="-6042" y="5767441"/>
            <a:ext cx="3402314" cy="1080868"/>
          </a:xfrm>
          <a:prstGeom prst="rtTriangle">
            <a:avLst/>
          </a:prstGeom>
          <a:blipFill>
            <a:blip r:embed="rId13" cstate="email">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srgbClr val="FFFFFF"/>
              </a:solidFill>
            </a:endParaRPr>
          </a:p>
        </p:txBody>
      </p:sp>
      <p:sp>
        <p:nvSpPr>
          <p:cNvPr id="13" name="Freeform 12"/>
          <p:cNvSpPr>
            <a:spLocks/>
          </p:cNvSpPr>
          <p:nvPr/>
        </p:nvSpPr>
        <p:spPr bwMode="auto">
          <a:xfrm>
            <a:off x="715963" y="4978400"/>
            <a:ext cx="3802062" cy="1443038"/>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defRPr/>
            </a:pPr>
            <a:endParaRPr lang="en-US" dirty="0">
              <a:solidFill>
                <a:srgbClr val="000000"/>
              </a:solidFill>
            </a:endParaRPr>
          </a:p>
        </p:txBody>
      </p:sp>
      <p:sp>
        <p:nvSpPr>
          <p:cNvPr id="2059" name="Freeform 11"/>
          <p:cNvSpPr>
            <a:spLocks/>
          </p:cNvSpPr>
          <p:nvPr/>
        </p:nvSpPr>
        <p:spPr bwMode="auto">
          <a:xfrm>
            <a:off x="-76200" y="5767388"/>
            <a:ext cx="3802063" cy="838200"/>
          </a:xfrm>
          <a:custGeom>
            <a:avLst/>
            <a:gdLst>
              <a:gd name="T0" fmla="*/ 0 w 5760"/>
              <a:gd name="T1" fmla="*/ 0 h 528"/>
              <a:gd name="T2" fmla="*/ 2147483647 w 5760"/>
              <a:gd name="T3" fmla="*/ 0 h 528"/>
              <a:gd name="T4" fmla="*/ 2147483647 w 5760"/>
              <a:gd name="T5" fmla="*/ 2147483647 h 528"/>
              <a:gd name="T6" fmla="*/ 2147483647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smtClean="0">
              <a:solidFill>
                <a:srgbClr val="000000"/>
              </a:solidFill>
              <a:latin typeface="Arial" charset="0"/>
            </a:endParaRPr>
          </a:p>
        </p:txBody>
      </p:sp>
      <p:cxnSp>
        <p:nvCxnSpPr>
          <p:cNvPr id="15" name="Straight Connector 14"/>
          <p:cNvCxnSpPr/>
          <p:nvPr/>
        </p:nvCxnSpPr>
        <p:spPr>
          <a:xfrm>
            <a:off x="-9237" y="5763926"/>
            <a:ext cx="3405509" cy="1084382"/>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pic>
        <p:nvPicPr>
          <p:cNvPr id="2061" name="Picture 15" descr="header_home"/>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52400" y="6172200"/>
            <a:ext cx="6858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88826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0" fontAlgn="base" hangingPunct="0">
        <a:spcBef>
          <a:spcPct val="0"/>
        </a:spcBef>
        <a:spcAft>
          <a:spcPct val="0"/>
        </a:spcAft>
        <a:defRPr sz="4400">
          <a:solidFill>
            <a:schemeClr val="tx1"/>
          </a:solidFill>
          <a:latin typeface="Calibri" pitchFamily="34" charset="0"/>
        </a:defRPr>
      </a:lvl6pPr>
      <a:lvl7pPr marL="914400" algn="ctr" rtl="0" eaLnBrk="0" fontAlgn="base" hangingPunct="0">
        <a:spcBef>
          <a:spcPct val="0"/>
        </a:spcBef>
        <a:spcAft>
          <a:spcPct val="0"/>
        </a:spcAft>
        <a:defRPr sz="4400">
          <a:solidFill>
            <a:schemeClr val="tx1"/>
          </a:solidFill>
          <a:latin typeface="Calibri" pitchFamily="34" charset="0"/>
        </a:defRPr>
      </a:lvl7pPr>
      <a:lvl8pPr marL="1371600" algn="ctr" rtl="0" eaLnBrk="0" fontAlgn="base" hangingPunct="0">
        <a:spcBef>
          <a:spcPct val="0"/>
        </a:spcBef>
        <a:spcAft>
          <a:spcPct val="0"/>
        </a:spcAft>
        <a:defRPr sz="4400">
          <a:solidFill>
            <a:schemeClr val="tx1"/>
          </a:solidFill>
          <a:latin typeface="Calibri" pitchFamily="34" charset="0"/>
        </a:defRPr>
      </a:lvl8pPr>
      <a:lvl9pPr marL="1828800" algn="ctr" rtl="0" eaLnBrk="0" fontAlgn="base" hangingPunct="0">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5300663"/>
            <a:ext cx="834707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de-DE" smtClean="0"/>
          </a:p>
        </p:txBody>
      </p:sp>
      <p:pic>
        <p:nvPicPr>
          <p:cNvPr id="1027" name="Picture 6" descr="MAGE_SOLAR_LOGO_querformat_72dpi_rgb.jpg"/>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329363" y="377825"/>
            <a:ext cx="24749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laim_PP_praesentation.jpg"/>
          <p:cNvPicPr>
            <a:picLocks noChangeAspect="1"/>
          </p:cNvPicPr>
          <p:nvPr userDrawn="1"/>
        </p:nvPicPr>
        <p:blipFill>
          <a:blip r:embed="rId12" cstate="email">
            <a:extLst>
              <a:ext uri="{28A0092B-C50C-407E-A947-70E740481C1C}">
                <a14:useLocalDpi xmlns:a14="http://schemas.microsoft.com/office/drawing/2010/main"/>
              </a:ext>
            </a:extLst>
          </a:blip>
          <a:srcRect/>
          <a:stretch>
            <a:fillRect/>
          </a:stretch>
        </p:blipFill>
        <p:spPr bwMode="auto">
          <a:xfrm>
            <a:off x="0" y="6513513"/>
            <a:ext cx="91440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531924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hdr="0" ftr="0" dt="0"/>
  <p:txStyles>
    <p:titleStyle>
      <a:lvl1pPr algn="l" rtl="0" eaLnBrk="0" fontAlgn="base" hangingPunct="0">
        <a:spcBef>
          <a:spcPct val="0"/>
        </a:spcBef>
        <a:spcAft>
          <a:spcPct val="0"/>
        </a:spcAft>
        <a:defRPr kumimoji="1" lang="de-DE" sz="2200" b="1" kern="1200" dirty="0">
          <a:solidFill>
            <a:srgbClr val="EF7F01"/>
          </a:solidFill>
          <a:latin typeface="Arial" pitchFamily="34" charset="0"/>
          <a:ea typeface="+mn-ea"/>
          <a:cs typeface="Arial" pitchFamily="34" charset="0"/>
        </a:defRPr>
      </a:lvl1pPr>
      <a:lvl2pPr algn="l" rtl="0" eaLnBrk="0" fontAlgn="base" hangingPunct="0">
        <a:spcBef>
          <a:spcPct val="0"/>
        </a:spcBef>
        <a:spcAft>
          <a:spcPct val="0"/>
        </a:spcAft>
        <a:defRPr kumimoji="1" sz="2200" b="1">
          <a:solidFill>
            <a:srgbClr val="EF7F01"/>
          </a:solidFill>
          <a:latin typeface="Arial" pitchFamily="34" charset="0"/>
          <a:cs typeface="Arial" pitchFamily="34" charset="0"/>
        </a:defRPr>
      </a:lvl2pPr>
      <a:lvl3pPr algn="l" rtl="0" eaLnBrk="0" fontAlgn="base" hangingPunct="0">
        <a:spcBef>
          <a:spcPct val="0"/>
        </a:spcBef>
        <a:spcAft>
          <a:spcPct val="0"/>
        </a:spcAft>
        <a:defRPr kumimoji="1" sz="2200" b="1">
          <a:solidFill>
            <a:srgbClr val="EF7F01"/>
          </a:solidFill>
          <a:latin typeface="Arial" pitchFamily="34" charset="0"/>
          <a:cs typeface="Arial" pitchFamily="34" charset="0"/>
        </a:defRPr>
      </a:lvl3pPr>
      <a:lvl4pPr algn="l" rtl="0" eaLnBrk="0" fontAlgn="base" hangingPunct="0">
        <a:spcBef>
          <a:spcPct val="0"/>
        </a:spcBef>
        <a:spcAft>
          <a:spcPct val="0"/>
        </a:spcAft>
        <a:defRPr kumimoji="1" sz="2200" b="1">
          <a:solidFill>
            <a:srgbClr val="EF7F01"/>
          </a:solidFill>
          <a:latin typeface="Arial" pitchFamily="34" charset="0"/>
          <a:cs typeface="Arial" pitchFamily="34" charset="0"/>
        </a:defRPr>
      </a:lvl4pPr>
      <a:lvl5pPr algn="l" rtl="0" eaLnBrk="0" fontAlgn="base" hangingPunct="0">
        <a:spcBef>
          <a:spcPct val="0"/>
        </a:spcBef>
        <a:spcAft>
          <a:spcPct val="0"/>
        </a:spcAft>
        <a:defRPr kumimoji="1" sz="2200" b="1">
          <a:solidFill>
            <a:srgbClr val="EF7F01"/>
          </a:solidFill>
          <a:latin typeface="Arial" pitchFamily="34" charset="0"/>
          <a:cs typeface="Arial" pitchFamily="34" charset="0"/>
        </a:defRPr>
      </a:lvl5pPr>
      <a:lvl6pPr marL="457200" algn="l" rtl="0" fontAlgn="base">
        <a:spcBef>
          <a:spcPct val="0"/>
        </a:spcBef>
        <a:spcAft>
          <a:spcPct val="0"/>
        </a:spcAft>
        <a:defRPr kumimoji="1" sz="2200" b="1">
          <a:solidFill>
            <a:srgbClr val="EF7F01"/>
          </a:solidFill>
          <a:latin typeface="Arial" pitchFamily="34" charset="0"/>
          <a:cs typeface="Arial" pitchFamily="34" charset="0"/>
        </a:defRPr>
      </a:lvl6pPr>
      <a:lvl7pPr marL="914400" algn="l" rtl="0" fontAlgn="base">
        <a:spcBef>
          <a:spcPct val="0"/>
        </a:spcBef>
        <a:spcAft>
          <a:spcPct val="0"/>
        </a:spcAft>
        <a:defRPr kumimoji="1" sz="2200" b="1">
          <a:solidFill>
            <a:srgbClr val="EF7F01"/>
          </a:solidFill>
          <a:latin typeface="Arial" pitchFamily="34" charset="0"/>
          <a:cs typeface="Arial" pitchFamily="34" charset="0"/>
        </a:defRPr>
      </a:lvl7pPr>
      <a:lvl8pPr marL="1371600" algn="l" rtl="0" fontAlgn="base">
        <a:spcBef>
          <a:spcPct val="0"/>
        </a:spcBef>
        <a:spcAft>
          <a:spcPct val="0"/>
        </a:spcAft>
        <a:defRPr kumimoji="1" sz="2200" b="1">
          <a:solidFill>
            <a:srgbClr val="EF7F01"/>
          </a:solidFill>
          <a:latin typeface="Arial" pitchFamily="34" charset="0"/>
          <a:cs typeface="Arial" pitchFamily="34" charset="0"/>
        </a:defRPr>
      </a:lvl8pPr>
      <a:lvl9pPr marL="1828800" algn="l" rtl="0" fontAlgn="base">
        <a:spcBef>
          <a:spcPct val="0"/>
        </a:spcBef>
        <a:spcAft>
          <a:spcPct val="0"/>
        </a:spcAft>
        <a:defRPr kumimoji="1" sz="2200" b="1">
          <a:solidFill>
            <a:srgbClr val="EF7F0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lr>
          <a:srgbClr val="EB7F1D"/>
        </a:buClr>
        <a:buSzPct val="115000"/>
        <a:buFont typeface="Times New Roman" pitchFamily="18" charset="0"/>
        <a:buChar char="›"/>
        <a:defRPr kumimoji="1" lang="en-US" kern="1200" dirty="0">
          <a:solidFill>
            <a:srgbClr val="646464"/>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rgbClr val="EB7F1D"/>
        </a:buClr>
        <a:buSzPct val="115000"/>
        <a:buFont typeface="Times New Roman" pitchFamily="18" charset="0"/>
        <a:buChar char="›"/>
        <a:defRPr kumimoji="1" lang="en-US" kern="1200" dirty="0">
          <a:solidFill>
            <a:srgbClr val="646464"/>
          </a:solidFill>
          <a:latin typeface="Arial" pitchFamily="34" charset="0"/>
          <a:ea typeface="+mn-ea"/>
          <a:cs typeface="Arial" pitchFamily="34" charset="0"/>
        </a:defRPr>
      </a:lvl2pPr>
      <a:lvl3pPr marL="1143000" indent="-228600" algn="l" rtl="0" eaLnBrk="0" fontAlgn="base" hangingPunct="0">
        <a:spcBef>
          <a:spcPct val="20000"/>
        </a:spcBef>
        <a:spcAft>
          <a:spcPct val="0"/>
        </a:spcAft>
        <a:buClr>
          <a:srgbClr val="EB7F1D"/>
        </a:buClr>
        <a:buSzPct val="115000"/>
        <a:buFont typeface="Times New Roman" pitchFamily="18" charset="0"/>
        <a:buChar char="›"/>
        <a:defRPr kumimoji="1" lang="en-US" kern="1200" dirty="0">
          <a:solidFill>
            <a:srgbClr val="646464"/>
          </a:solidFill>
          <a:latin typeface="Arial" pitchFamily="34" charset="0"/>
          <a:ea typeface="+mn-ea"/>
          <a:cs typeface="Arial" pitchFamily="34" charset="0"/>
        </a:defRPr>
      </a:lvl3pPr>
      <a:lvl4pPr marL="1600200" indent="-228600" algn="l" rtl="0" eaLnBrk="0" fontAlgn="base" hangingPunct="0">
        <a:spcBef>
          <a:spcPct val="20000"/>
        </a:spcBef>
        <a:spcAft>
          <a:spcPct val="0"/>
        </a:spcAft>
        <a:buClr>
          <a:srgbClr val="EB7F1D"/>
        </a:buClr>
        <a:buSzPct val="115000"/>
        <a:buFont typeface="Times New Roman" pitchFamily="18" charset="0"/>
        <a:buChar char="›"/>
        <a:defRPr kumimoji="1" lang="en-US" kern="1200" dirty="0">
          <a:solidFill>
            <a:srgbClr val="646464"/>
          </a:solidFill>
          <a:latin typeface="Arial" pitchFamily="34" charset="0"/>
          <a:ea typeface="+mn-ea"/>
          <a:cs typeface="Arial" pitchFamily="34" charset="0"/>
        </a:defRPr>
      </a:lvl4pPr>
      <a:lvl5pPr marL="2057400" indent="-228600" algn="l" rtl="0" eaLnBrk="0" fontAlgn="base" hangingPunct="0">
        <a:spcBef>
          <a:spcPct val="20000"/>
        </a:spcBef>
        <a:spcAft>
          <a:spcPct val="0"/>
        </a:spcAft>
        <a:buClr>
          <a:srgbClr val="EB7F1D"/>
        </a:buClr>
        <a:buSzPct val="115000"/>
        <a:buFont typeface="Times New Roman" pitchFamily="18" charset="0"/>
        <a:buChar char="›"/>
        <a:defRPr kumimoji="1" lang="de-DE" kern="1200" dirty="0">
          <a:solidFill>
            <a:srgbClr val="646464"/>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549275"/>
            <a:ext cx="67786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de-DE" smtClean="0"/>
          </a:p>
        </p:txBody>
      </p:sp>
      <p:sp>
        <p:nvSpPr>
          <p:cNvPr id="2051" name="Text Placeholder 2"/>
          <p:cNvSpPr>
            <a:spLocks noGrp="1"/>
          </p:cNvSpPr>
          <p:nvPr>
            <p:ph type="body" idx="1"/>
          </p:nvPr>
        </p:nvSpPr>
        <p:spPr bwMode="auto">
          <a:xfrm>
            <a:off x="457200" y="1557338"/>
            <a:ext cx="8507413"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a:t>
            </a:r>
          </a:p>
          <a:p>
            <a:pPr lvl="1"/>
            <a:r>
              <a:rPr lang="en-US" smtClean="0"/>
              <a:t>Second level</a:t>
            </a:r>
          </a:p>
          <a:p>
            <a:pPr lvl="2"/>
            <a:r>
              <a:rPr lang="en-US" smtClean="0"/>
              <a:t>Third level</a:t>
            </a:r>
          </a:p>
          <a:p>
            <a:pPr lvl="3"/>
            <a:r>
              <a:rPr lang="en-US" smtClean="0"/>
              <a:t>Fourth level</a:t>
            </a:r>
          </a:p>
          <a:p>
            <a:pPr lvl="4"/>
            <a:r>
              <a:rPr lang="en-US" smtClean="0"/>
              <a:t>Fifth level</a:t>
            </a:r>
            <a:endParaRPr lang="de-DE" smtClean="0"/>
          </a:p>
        </p:txBody>
      </p:sp>
      <p:pic>
        <p:nvPicPr>
          <p:cNvPr id="2052" name="Picture 6" descr="MAGE_SOLAR_LOGO_querformat_72dpi_rgb.jpg"/>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377113" y="188913"/>
            <a:ext cx="15160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6524625"/>
            <a:ext cx="9144000" cy="360363"/>
          </a:xfrm>
          <a:prstGeom prst="rect">
            <a:avLst/>
          </a:prstGeom>
          <a:solidFill>
            <a:srgbClr val="70717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ndParaRPr>
          </a:p>
        </p:txBody>
      </p:sp>
      <p:sp>
        <p:nvSpPr>
          <p:cNvPr id="9" name="Slide Number Placeholder 5"/>
          <p:cNvSpPr>
            <a:spLocks noGrp="1"/>
          </p:cNvSpPr>
          <p:nvPr>
            <p:ph type="sldNum" sz="quarter" idx="4"/>
          </p:nvPr>
        </p:nvSpPr>
        <p:spPr>
          <a:xfrm>
            <a:off x="8640763" y="6524625"/>
            <a:ext cx="395287" cy="333375"/>
          </a:xfrm>
          <a:prstGeom prst="rect">
            <a:avLst/>
          </a:prstGeom>
        </p:spPr>
        <p:txBody>
          <a:bodyPr anchor="ctr"/>
          <a:lstStyle>
            <a:lvl1pPr algn="ctr" fontAlgn="auto">
              <a:spcBef>
                <a:spcPts val="0"/>
              </a:spcBef>
              <a:spcAft>
                <a:spcPts val="0"/>
              </a:spcAft>
              <a:defRPr sz="1200">
                <a:solidFill>
                  <a:schemeClr val="tx1">
                    <a:lumMod val="50000"/>
                  </a:schemeClr>
                </a:solidFill>
                <a:latin typeface="+mn-lt"/>
                <a:cs typeface="+mn-cs"/>
              </a:defRPr>
            </a:lvl1pPr>
          </a:lstStyle>
          <a:p>
            <a:pPr>
              <a:defRPr/>
            </a:pPr>
            <a:fld id="{A6877637-7EE7-4FB6-9388-49ABDC4A87A5}" type="slidenum">
              <a:rPr lang="de-DE">
                <a:solidFill>
                  <a:srgbClr val="707173">
                    <a:lumMod val="50000"/>
                  </a:srgbClr>
                </a:solidFill>
              </a:rPr>
              <a:pPr>
                <a:defRPr/>
              </a:pPr>
              <a:t>‹#›</a:t>
            </a:fld>
            <a:endParaRPr lang="de-DE" dirty="0">
              <a:solidFill>
                <a:srgbClr val="707173">
                  <a:lumMod val="50000"/>
                </a:srgbClr>
              </a:solidFill>
            </a:endParaRPr>
          </a:p>
        </p:txBody>
      </p:sp>
      <p:sp>
        <p:nvSpPr>
          <p:cNvPr id="4" name="Footer Placeholder 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de-DE">
              <a:solidFill>
                <a:srgbClr val="707173">
                  <a:tint val="75000"/>
                </a:srgbClr>
              </a:solidFill>
            </a:endParaRPr>
          </a:p>
        </p:txBody>
      </p:sp>
    </p:spTree>
    <p:extLst>
      <p:ext uri="{BB962C8B-B14F-4D97-AF65-F5344CB8AC3E}">
        <p14:creationId xmlns:p14="http://schemas.microsoft.com/office/powerpoint/2010/main" val="65133096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hf hdr="0" ftr="0" dt="0"/>
  <p:txStyles>
    <p:titleStyle>
      <a:lvl1pPr algn="l" rtl="0" eaLnBrk="0" fontAlgn="base" hangingPunct="0">
        <a:spcBef>
          <a:spcPct val="0"/>
        </a:spcBef>
        <a:spcAft>
          <a:spcPct val="0"/>
        </a:spcAft>
        <a:defRPr kumimoji="1" lang="de-DE" sz="2200" b="1" kern="1200" dirty="0">
          <a:solidFill>
            <a:srgbClr val="EF7F01"/>
          </a:solidFill>
          <a:latin typeface="Arial" pitchFamily="34" charset="0"/>
          <a:ea typeface="+mn-ea"/>
          <a:cs typeface="Arial" pitchFamily="34" charset="0"/>
        </a:defRPr>
      </a:lvl1pPr>
      <a:lvl2pPr algn="l" rtl="0" eaLnBrk="0" fontAlgn="base" hangingPunct="0">
        <a:spcBef>
          <a:spcPct val="0"/>
        </a:spcBef>
        <a:spcAft>
          <a:spcPct val="0"/>
        </a:spcAft>
        <a:defRPr kumimoji="1" sz="2200" b="1">
          <a:solidFill>
            <a:srgbClr val="EF7F01"/>
          </a:solidFill>
          <a:latin typeface="Arial" pitchFamily="34" charset="0"/>
          <a:cs typeface="Arial" pitchFamily="34" charset="0"/>
        </a:defRPr>
      </a:lvl2pPr>
      <a:lvl3pPr algn="l" rtl="0" eaLnBrk="0" fontAlgn="base" hangingPunct="0">
        <a:spcBef>
          <a:spcPct val="0"/>
        </a:spcBef>
        <a:spcAft>
          <a:spcPct val="0"/>
        </a:spcAft>
        <a:defRPr kumimoji="1" sz="2200" b="1">
          <a:solidFill>
            <a:srgbClr val="EF7F01"/>
          </a:solidFill>
          <a:latin typeface="Arial" pitchFamily="34" charset="0"/>
          <a:cs typeface="Arial" pitchFamily="34" charset="0"/>
        </a:defRPr>
      </a:lvl3pPr>
      <a:lvl4pPr algn="l" rtl="0" eaLnBrk="0" fontAlgn="base" hangingPunct="0">
        <a:spcBef>
          <a:spcPct val="0"/>
        </a:spcBef>
        <a:spcAft>
          <a:spcPct val="0"/>
        </a:spcAft>
        <a:defRPr kumimoji="1" sz="2200" b="1">
          <a:solidFill>
            <a:srgbClr val="EF7F01"/>
          </a:solidFill>
          <a:latin typeface="Arial" pitchFamily="34" charset="0"/>
          <a:cs typeface="Arial" pitchFamily="34" charset="0"/>
        </a:defRPr>
      </a:lvl4pPr>
      <a:lvl5pPr algn="l" rtl="0" eaLnBrk="0" fontAlgn="base" hangingPunct="0">
        <a:spcBef>
          <a:spcPct val="0"/>
        </a:spcBef>
        <a:spcAft>
          <a:spcPct val="0"/>
        </a:spcAft>
        <a:defRPr kumimoji="1" sz="2200" b="1">
          <a:solidFill>
            <a:srgbClr val="EF7F01"/>
          </a:solidFill>
          <a:latin typeface="Arial" pitchFamily="34" charset="0"/>
          <a:cs typeface="Arial" pitchFamily="34" charset="0"/>
        </a:defRPr>
      </a:lvl5pPr>
      <a:lvl6pPr marL="457200" algn="l" rtl="0" fontAlgn="base">
        <a:spcBef>
          <a:spcPct val="0"/>
        </a:spcBef>
        <a:spcAft>
          <a:spcPct val="0"/>
        </a:spcAft>
        <a:defRPr kumimoji="1" sz="2200" b="1">
          <a:solidFill>
            <a:srgbClr val="EF7F01"/>
          </a:solidFill>
          <a:latin typeface="Arial" pitchFamily="34" charset="0"/>
          <a:cs typeface="Arial" pitchFamily="34" charset="0"/>
        </a:defRPr>
      </a:lvl6pPr>
      <a:lvl7pPr marL="914400" algn="l" rtl="0" fontAlgn="base">
        <a:spcBef>
          <a:spcPct val="0"/>
        </a:spcBef>
        <a:spcAft>
          <a:spcPct val="0"/>
        </a:spcAft>
        <a:defRPr kumimoji="1" sz="2200" b="1">
          <a:solidFill>
            <a:srgbClr val="EF7F01"/>
          </a:solidFill>
          <a:latin typeface="Arial" pitchFamily="34" charset="0"/>
          <a:cs typeface="Arial" pitchFamily="34" charset="0"/>
        </a:defRPr>
      </a:lvl7pPr>
      <a:lvl8pPr marL="1371600" algn="l" rtl="0" fontAlgn="base">
        <a:spcBef>
          <a:spcPct val="0"/>
        </a:spcBef>
        <a:spcAft>
          <a:spcPct val="0"/>
        </a:spcAft>
        <a:defRPr kumimoji="1" sz="2200" b="1">
          <a:solidFill>
            <a:srgbClr val="EF7F01"/>
          </a:solidFill>
          <a:latin typeface="Arial" pitchFamily="34" charset="0"/>
          <a:cs typeface="Arial" pitchFamily="34" charset="0"/>
        </a:defRPr>
      </a:lvl8pPr>
      <a:lvl9pPr marL="1828800" algn="l" rtl="0" fontAlgn="base">
        <a:spcBef>
          <a:spcPct val="0"/>
        </a:spcBef>
        <a:spcAft>
          <a:spcPct val="0"/>
        </a:spcAft>
        <a:defRPr kumimoji="1" sz="2200" b="1">
          <a:solidFill>
            <a:srgbClr val="EF7F0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lr>
          <a:srgbClr val="EB7F1D"/>
        </a:buClr>
        <a:buSzPct val="115000"/>
        <a:buFont typeface="Times New Roman" pitchFamily="18" charset="0"/>
        <a:buChar char="›"/>
        <a:defRPr kumimoji="1" lang="en-US" kern="1200" dirty="0">
          <a:solidFill>
            <a:srgbClr val="646464"/>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rgbClr val="EB7F1D"/>
        </a:buClr>
        <a:buSzPct val="115000"/>
        <a:buFont typeface="Times New Roman" pitchFamily="18" charset="0"/>
        <a:buChar char="›"/>
        <a:defRPr kumimoji="1" lang="en-US" kern="1200" dirty="0">
          <a:solidFill>
            <a:srgbClr val="646464"/>
          </a:solidFill>
          <a:latin typeface="Arial" pitchFamily="34" charset="0"/>
          <a:ea typeface="+mn-ea"/>
          <a:cs typeface="Arial" pitchFamily="34" charset="0"/>
        </a:defRPr>
      </a:lvl2pPr>
      <a:lvl3pPr marL="1143000" indent="-228600" algn="l" rtl="0" eaLnBrk="0" fontAlgn="base" hangingPunct="0">
        <a:spcBef>
          <a:spcPct val="20000"/>
        </a:spcBef>
        <a:spcAft>
          <a:spcPct val="0"/>
        </a:spcAft>
        <a:buClr>
          <a:srgbClr val="EB7F1D"/>
        </a:buClr>
        <a:buSzPct val="115000"/>
        <a:buFont typeface="Times New Roman" pitchFamily="18" charset="0"/>
        <a:buChar char="›"/>
        <a:defRPr kumimoji="1" lang="en-US" kern="1200" dirty="0">
          <a:solidFill>
            <a:srgbClr val="646464"/>
          </a:solidFill>
          <a:latin typeface="Arial" pitchFamily="34" charset="0"/>
          <a:ea typeface="+mn-ea"/>
          <a:cs typeface="Arial" pitchFamily="34" charset="0"/>
        </a:defRPr>
      </a:lvl3pPr>
      <a:lvl4pPr marL="1600200" indent="-228600" algn="l" rtl="0" eaLnBrk="0" fontAlgn="base" hangingPunct="0">
        <a:spcBef>
          <a:spcPct val="20000"/>
        </a:spcBef>
        <a:spcAft>
          <a:spcPct val="0"/>
        </a:spcAft>
        <a:buClr>
          <a:srgbClr val="EB7F1D"/>
        </a:buClr>
        <a:buSzPct val="115000"/>
        <a:buFont typeface="Times New Roman" pitchFamily="18" charset="0"/>
        <a:buChar char="›"/>
        <a:defRPr kumimoji="1" lang="en-US" kern="1200" dirty="0">
          <a:solidFill>
            <a:srgbClr val="646464"/>
          </a:solidFill>
          <a:latin typeface="Arial" pitchFamily="34" charset="0"/>
          <a:ea typeface="+mn-ea"/>
          <a:cs typeface="Arial" pitchFamily="34" charset="0"/>
        </a:defRPr>
      </a:lvl4pPr>
      <a:lvl5pPr marL="2057400" indent="-228600" algn="l" rtl="0" eaLnBrk="0" fontAlgn="base" hangingPunct="0">
        <a:spcBef>
          <a:spcPct val="20000"/>
        </a:spcBef>
        <a:spcAft>
          <a:spcPct val="0"/>
        </a:spcAft>
        <a:buClr>
          <a:srgbClr val="EB7F1D"/>
        </a:buClr>
        <a:buSzPct val="115000"/>
        <a:buFont typeface="Times New Roman" pitchFamily="18" charset="0"/>
        <a:buChar char="›"/>
        <a:defRPr kumimoji="1" lang="de-DE" kern="1200" dirty="0">
          <a:solidFill>
            <a:srgbClr val="646464"/>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105400"/>
            <a:ext cx="8230672" cy="1066800"/>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970612" y="685801"/>
            <a:ext cx="7717260" cy="419099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rgbClr val="8C8C8C"/>
                </a:solidFill>
              </a:defRPr>
            </a:lvl1pPr>
          </a:lstStyle>
          <a:p>
            <a:fld id="{9E4C1AD9-C632-4E49-BEE7-EA8FDC83A6B9}" type="datetime1">
              <a:rPr lang="en-US" smtClean="0"/>
              <a:pPr/>
              <a:t>2/1/2013</a:t>
            </a:fld>
            <a:endParaRPr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rgbClr val="8C8C8C"/>
                </a:solidFill>
              </a:defRPr>
            </a:lvl1pPr>
          </a:lstStyle>
          <a:p>
            <a:endParaRPr dirty="0"/>
          </a:p>
        </p:txBody>
      </p:sp>
      <p:sp>
        <p:nvSpPr>
          <p:cNvPr id="6" name="Slide Number Placeholder 5"/>
          <p:cNvSpPr>
            <a:spLocks noGrp="1"/>
          </p:cNvSpPr>
          <p:nvPr>
            <p:ph type="sldNum" sz="quarter" idx="4"/>
          </p:nvPr>
        </p:nvSpPr>
        <p:spPr>
          <a:xfrm>
            <a:off x="6553201" y="6356352"/>
            <a:ext cx="2133600" cy="365125"/>
          </a:xfrm>
          <a:prstGeom prst="rect">
            <a:avLst/>
          </a:prstGeom>
        </p:spPr>
        <p:txBody>
          <a:bodyPr vert="horz" lIns="91440" tIns="45720" rIns="91440" bIns="45720" rtlCol="0" anchor="ctr"/>
          <a:lstStyle>
            <a:lvl1pPr algn="r">
              <a:defRPr sz="1200">
                <a:solidFill>
                  <a:srgbClr val="8C8C8C"/>
                </a:solidFill>
              </a:defRPr>
            </a:lvl1pPr>
          </a:lstStyle>
          <a:p>
            <a:fld id="{A3F31473-23EB-4724-8B59-FE6D21D89FA4}" type="slidenum">
              <a:rPr/>
              <a:pPr/>
              <a:t>‹#›</a:t>
            </a:fld>
            <a:endParaRPr dirty="0"/>
          </a:p>
        </p:txBody>
      </p:sp>
    </p:spTree>
    <p:extLst>
      <p:ext uri="{BB962C8B-B14F-4D97-AF65-F5344CB8AC3E}">
        <p14:creationId xmlns:p14="http://schemas.microsoft.com/office/powerpoint/2010/main" val="394631028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914400" rtl="0" eaLnBrk="1" latinLnBrk="0" hangingPunct="1">
        <a:lnSpc>
          <a:spcPct val="8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tx1"/>
        </a:buClr>
        <a:buSzPct val="80000"/>
        <a:buFont typeface="Arial" pitchFamily="34" charset="0"/>
        <a:buChar char="•"/>
        <a:defRPr sz="2800" kern="1200">
          <a:solidFill>
            <a:schemeClr val="tx1"/>
          </a:solidFill>
          <a:latin typeface="+mn-lt"/>
          <a:ea typeface="+mn-ea"/>
          <a:cs typeface="+mn-cs"/>
        </a:defRPr>
      </a:lvl1pPr>
      <a:lvl2pPr marL="615950" indent="-285750" algn="l" defTabSz="914400" rtl="0" eaLnBrk="1" latinLnBrk="0" hangingPunct="1">
        <a:lnSpc>
          <a:spcPct val="90000"/>
        </a:lnSpc>
        <a:spcBef>
          <a:spcPts val="600"/>
        </a:spcBef>
        <a:buSzPct val="80000"/>
        <a:buFont typeface="Corbel" pitchFamily="34" charset="0"/>
        <a:buChar char="–"/>
        <a:defRPr sz="2400" kern="1200">
          <a:solidFill>
            <a:schemeClr val="tx1"/>
          </a:solidFill>
          <a:latin typeface="+mn-lt"/>
          <a:ea typeface="+mn-ea"/>
          <a:cs typeface="+mn-cs"/>
        </a:defRPr>
      </a:lvl2pPr>
      <a:lvl3pPr marL="996696"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3pPr>
      <a:lvl4pPr marL="1380744" indent="-283464" algn="l" defTabSz="914400" rtl="0" eaLnBrk="1" latinLnBrk="0" hangingPunct="1">
        <a:lnSpc>
          <a:spcPct val="90000"/>
        </a:lnSpc>
        <a:spcBef>
          <a:spcPts val="600"/>
        </a:spcBef>
        <a:buFont typeface="Corbel" pitchFamily="34" charset="0"/>
        <a:buChar char="–"/>
        <a:defRPr sz="1800" kern="1200">
          <a:solidFill>
            <a:schemeClr val="tx1"/>
          </a:solidFill>
          <a:latin typeface="+mn-lt"/>
          <a:ea typeface="+mn-ea"/>
          <a:cs typeface="+mn-cs"/>
        </a:defRPr>
      </a:lvl4pPr>
      <a:lvl5pPr marL="1764792"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5pPr>
      <a:lvl6pPr marL="2148840"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6pPr>
      <a:lvl7pPr marL="2532888"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7pPr>
      <a:lvl8pPr marL="2916936"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8pPr>
      <a:lvl9pPr marL="3300984"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3839"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Documents and Settings\Kyle Rudzinski\Desktop\SunShot\SunShot Logos\sunshot_b&amp;w_r_h.png"/>
          <p:cNvPicPr>
            <a:picLocks noChangeAspect="1" noChangeArrowheads="1"/>
          </p:cNvPicPr>
          <p:nvPr userDrawn="1"/>
        </p:nvPicPr>
        <p:blipFill>
          <a:blip r:embed="rId20" cstate="email">
            <a:extLst>
              <a:ext uri="{28A0092B-C50C-407E-A947-70E740481C1C}">
                <a14:useLocalDpi xmlns:a14="http://schemas.microsoft.com/office/drawing/2010/main"/>
              </a:ext>
            </a:extLst>
          </a:blip>
          <a:srcRect/>
          <a:stretch>
            <a:fillRect/>
          </a:stretch>
        </p:blipFill>
        <p:spPr bwMode="auto">
          <a:xfrm>
            <a:off x="6300788" y="6294438"/>
            <a:ext cx="2157412"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152400" y="274638"/>
            <a:ext cx="88392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219200"/>
            <a:ext cx="82296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p:cNvSpPr txBox="1"/>
          <p:nvPr/>
        </p:nvSpPr>
        <p:spPr>
          <a:xfrm>
            <a:off x="8591550" y="6272213"/>
            <a:ext cx="595313" cy="477837"/>
          </a:xfrm>
          <a:prstGeom prst="rect">
            <a:avLst/>
          </a:prstGeom>
        </p:spPr>
        <p:txBody>
          <a:bodyPr>
            <a:normAutofit/>
          </a:bodyPr>
          <a:lstStyle>
            <a:lvl1pPr defTabSz="457200" eaLnBrk="0" hangingPunct="0">
              <a:defRPr sz="2400">
                <a:solidFill>
                  <a:schemeClr val="tx1"/>
                </a:solidFill>
                <a:latin typeface="Arial" charset="0"/>
                <a:ea typeface="ＭＳ Ｐゴシック" charset="0"/>
                <a:cs typeface="Arial" charset="0"/>
              </a:defRPr>
            </a:lvl1pPr>
            <a:lvl2pPr marL="37931725" indent="-37474525" defTabSz="457200"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20000"/>
              </a:spcBef>
              <a:spcAft>
                <a:spcPct val="0"/>
              </a:spcAft>
              <a:buFont typeface="Arial" charset="0"/>
              <a:buNone/>
              <a:defRPr/>
            </a:pPr>
            <a:fld id="{C376A09A-C5B3-DC46-AA4A-8E8E22B62550}" type="slidenum">
              <a:rPr lang="en-US" smtClean="0">
                <a:solidFill>
                  <a:srgbClr val="FFFFFF"/>
                </a:solidFill>
                <a:latin typeface="Gill Sans MT" charset="0"/>
              </a:rPr>
              <a:pPr eaLnBrk="1" fontAlgn="base" hangingPunct="1">
                <a:spcBef>
                  <a:spcPct val="20000"/>
                </a:spcBef>
                <a:spcAft>
                  <a:spcPct val="0"/>
                </a:spcAft>
                <a:buFont typeface="Arial" charset="0"/>
                <a:buNone/>
                <a:defRPr/>
              </a:pPr>
              <a:t>‹#›</a:t>
            </a:fld>
            <a:endParaRPr lang="en-US" dirty="0" smtClean="0">
              <a:solidFill>
                <a:srgbClr val="FFFFFF"/>
              </a:solidFill>
              <a:latin typeface="Gill Sans MT" charset="0"/>
            </a:endParaRPr>
          </a:p>
        </p:txBody>
      </p:sp>
      <p:cxnSp>
        <p:nvCxnSpPr>
          <p:cNvPr id="12" name="Straight Connector 11"/>
          <p:cNvCxnSpPr/>
          <p:nvPr userDrawn="1"/>
        </p:nvCxnSpPr>
        <p:spPr>
          <a:xfrm rot="5400000">
            <a:off x="8335963" y="6483350"/>
            <a:ext cx="431800"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421126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Lst>
  <p:timing>
    <p:tnLst>
      <p:par>
        <p:cTn id="1" dur="indefinite" restart="never" nodeType="tmRoot"/>
      </p:par>
    </p:tnLst>
  </p:timing>
  <p:txStyles>
    <p:titleStyle>
      <a:lvl1pPr algn="ctr" rtl="0" eaLnBrk="0" fontAlgn="base" hangingPunct="0">
        <a:spcBef>
          <a:spcPct val="0"/>
        </a:spcBef>
        <a:spcAft>
          <a:spcPct val="0"/>
        </a:spcAft>
        <a:defRPr sz="4000" b="1" kern="1200">
          <a:solidFill>
            <a:schemeClr val="bg1"/>
          </a:solidFill>
          <a:latin typeface="+mj-lt"/>
          <a:ea typeface="ＭＳ Ｐゴシック" pitchFamily="30" charset="-128"/>
          <a:cs typeface="ＭＳ Ｐゴシック" pitchFamily="30" charset="-128"/>
        </a:defRPr>
      </a:lvl1pPr>
      <a:lvl2pPr algn="ctr" rtl="0" eaLnBrk="0" fontAlgn="base" hangingPunct="0">
        <a:spcBef>
          <a:spcPct val="0"/>
        </a:spcBef>
        <a:spcAft>
          <a:spcPct val="0"/>
        </a:spcAft>
        <a:defRPr sz="4000" b="1">
          <a:solidFill>
            <a:schemeClr val="bg1"/>
          </a:solidFill>
          <a:latin typeface="Gill Sans MT" pitchFamily="34" charset="0"/>
          <a:ea typeface="ＭＳ Ｐゴシック" pitchFamily="30" charset="-128"/>
          <a:cs typeface="ＭＳ Ｐゴシック" pitchFamily="30" charset="-128"/>
        </a:defRPr>
      </a:lvl2pPr>
      <a:lvl3pPr algn="ctr" rtl="0" eaLnBrk="0" fontAlgn="base" hangingPunct="0">
        <a:spcBef>
          <a:spcPct val="0"/>
        </a:spcBef>
        <a:spcAft>
          <a:spcPct val="0"/>
        </a:spcAft>
        <a:defRPr sz="4000" b="1">
          <a:solidFill>
            <a:schemeClr val="bg1"/>
          </a:solidFill>
          <a:latin typeface="Gill Sans MT" pitchFamily="34" charset="0"/>
          <a:ea typeface="ＭＳ Ｐゴシック" pitchFamily="30" charset="-128"/>
          <a:cs typeface="ＭＳ Ｐゴシック" pitchFamily="30" charset="-128"/>
        </a:defRPr>
      </a:lvl3pPr>
      <a:lvl4pPr algn="ctr" rtl="0" eaLnBrk="0" fontAlgn="base" hangingPunct="0">
        <a:spcBef>
          <a:spcPct val="0"/>
        </a:spcBef>
        <a:spcAft>
          <a:spcPct val="0"/>
        </a:spcAft>
        <a:defRPr sz="4000" b="1">
          <a:solidFill>
            <a:schemeClr val="bg1"/>
          </a:solidFill>
          <a:latin typeface="Gill Sans MT" pitchFamily="34" charset="0"/>
          <a:ea typeface="ＭＳ Ｐゴシック" pitchFamily="30" charset="-128"/>
          <a:cs typeface="ＭＳ Ｐゴシック" pitchFamily="30" charset="-128"/>
        </a:defRPr>
      </a:lvl4pPr>
      <a:lvl5pPr algn="ctr" rtl="0" eaLnBrk="0" fontAlgn="base" hangingPunct="0">
        <a:spcBef>
          <a:spcPct val="0"/>
        </a:spcBef>
        <a:spcAft>
          <a:spcPct val="0"/>
        </a:spcAft>
        <a:defRPr sz="4000" b="1">
          <a:solidFill>
            <a:schemeClr val="bg1"/>
          </a:solidFill>
          <a:latin typeface="Gill Sans MT" pitchFamily="34" charset="0"/>
          <a:ea typeface="ＭＳ Ｐゴシック" pitchFamily="30" charset="-128"/>
          <a:cs typeface="ＭＳ Ｐゴシック" pitchFamily="30" charset="-128"/>
        </a:defRPr>
      </a:lvl5pPr>
      <a:lvl6pPr marL="457200" algn="ctr" rtl="0" fontAlgn="base">
        <a:spcBef>
          <a:spcPct val="0"/>
        </a:spcBef>
        <a:spcAft>
          <a:spcPct val="0"/>
        </a:spcAft>
        <a:defRPr sz="4000" b="1">
          <a:solidFill>
            <a:schemeClr val="bg1"/>
          </a:solidFill>
          <a:latin typeface="Gill Sans MT" pitchFamily="34" charset="0"/>
        </a:defRPr>
      </a:lvl6pPr>
      <a:lvl7pPr marL="914400" algn="ctr" rtl="0" fontAlgn="base">
        <a:spcBef>
          <a:spcPct val="0"/>
        </a:spcBef>
        <a:spcAft>
          <a:spcPct val="0"/>
        </a:spcAft>
        <a:defRPr sz="4000" b="1">
          <a:solidFill>
            <a:schemeClr val="bg1"/>
          </a:solidFill>
          <a:latin typeface="Gill Sans MT" pitchFamily="34" charset="0"/>
        </a:defRPr>
      </a:lvl7pPr>
      <a:lvl8pPr marL="1371600" algn="ctr" rtl="0" fontAlgn="base">
        <a:spcBef>
          <a:spcPct val="0"/>
        </a:spcBef>
        <a:spcAft>
          <a:spcPct val="0"/>
        </a:spcAft>
        <a:defRPr sz="4000" b="1">
          <a:solidFill>
            <a:schemeClr val="bg1"/>
          </a:solidFill>
          <a:latin typeface="Gill Sans MT" pitchFamily="34" charset="0"/>
        </a:defRPr>
      </a:lvl8pPr>
      <a:lvl9pPr marL="1828800" algn="ctr" rtl="0" fontAlgn="base">
        <a:spcBef>
          <a:spcPct val="0"/>
        </a:spcBef>
        <a:spcAft>
          <a:spcPct val="0"/>
        </a:spcAft>
        <a:defRPr sz="4000" b="1">
          <a:solidFill>
            <a:schemeClr val="bg1"/>
          </a:solidFill>
          <a:latin typeface="Gill Sans MT" pitchFamily="34" charset="0"/>
        </a:defRPr>
      </a:lvl9pPr>
    </p:titleStyle>
    <p:bodyStyle>
      <a:lvl1pPr marL="342900" indent="-342900" algn="l" rtl="0" eaLnBrk="0" fontAlgn="base" hangingPunct="0">
        <a:spcBef>
          <a:spcPct val="20000"/>
        </a:spcBef>
        <a:spcAft>
          <a:spcPct val="0"/>
        </a:spcAft>
        <a:buFont typeface="Wingdings" charset="0"/>
        <a:buChar char="§"/>
        <a:defRPr sz="3200" kern="1200">
          <a:solidFill>
            <a:schemeClr val="bg1"/>
          </a:solidFill>
          <a:latin typeface="+mn-lt"/>
          <a:ea typeface="ＭＳ Ｐゴシック" pitchFamily="30" charset="-128"/>
          <a:cs typeface="ＭＳ Ｐゴシック" pitchFamily="30" charset="-128"/>
        </a:defRPr>
      </a:lvl1pPr>
      <a:lvl2pPr marL="742950" indent="-285750" algn="l" rtl="0" eaLnBrk="0" fontAlgn="base" hangingPunct="0">
        <a:spcBef>
          <a:spcPct val="20000"/>
        </a:spcBef>
        <a:spcAft>
          <a:spcPct val="0"/>
        </a:spcAft>
        <a:buFont typeface="Arial" charset="0"/>
        <a:buChar char="–"/>
        <a:defRPr sz="2800" kern="1200">
          <a:solidFill>
            <a:schemeClr val="bg1"/>
          </a:solidFill>
          <a:latin typeface="+mn-lt"/>
          <a:ea typeface="ＭＳ Ｐゴシック" pitchFamily="30"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bg1"/>
          </a:solidFill>
          <a:latin typeface="+mn-lt"/>
          <a:ea typeface="ＭＳ Ｐゴシック" pitchFamily="30"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bg1"/>
          </a:solidFill>
          <a:latin typeface="+mn-lt"/>
          <a:ea typeface="ＭＳ Ｐゴシック" pitchFamily="30"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bg1"/>
          </a:solidFill>
          <a:latin typeface="+mn-lt"/>
          <a:ea typeface="ＭＳ Ｐゴシック" pitchFamily="3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6" name="Picture 11" descr="sunshot_b&amp;w_r_h.png"/>
          <p:cNvPicPr>
            <a:picLocks noChangeAspect="1"/>
          </p:cNvPicPr>
          <p:nvPr/>
        </p:nvPicPr>
        <p:blipFill>
          <a:blip r:embed="rId18" cstate="print">
            <a:extLst>
              <a:ext uri="{28A0092B-C50C-407E-A947-70E740481C1C}">
                <a14:useLocalDpi xmlns:a14="http://schemas.microsoft.com/office/drawing/2010/main"/>
              </a:ext>
            </a:extLst>
          </a:blip>
          <a:srcRect/>
          <a:stretch>
            <a:fillRect/>
          </a:stretch>
        </p:blipFill>
        <p:spPr bwMode="auto">
          <a:xfrm>
            <a:off x="153988" y="6456363"/>
            <a:ext cx="1725612"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257300"/>
            <a:ext cx="8229600"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8640763" y="6454775"/>
            <a:ext cx="503237" cy="384175"/>
          </a:xfrm>
          <a:prstGeom prst="rect">
            <a:avLst/>
          </a:prstGeom>
        </p:spPr>
        <p:txBody>
          <a:bodyPr vert="horz" wrap="square" lIns="91440" tIns="45720" rIns="91440" bIns="45720" numCol="1" anchor="t" anchorCtr="0" compatLnSpc="1">
            <a:prstTxWarp prst="textNoShape">
              <a:avLst/>
            </a:prstTxWarp>
          </a:bodyPr>
          <a:lstStyle>
            <a:lvl1pPr>
              <a:defRPr sz="1100" smtClean="0">
                <a:solidFill>
                  <a:schemeClr val="bg1"/>
                </a:solidFill>
                <a:cs typeface="Arial" charset="0"/>
              </a:defRPr>
            </a:lvl1pPr>
          </a:lstStyle>
          <a:p>
            <a:pPr defTabSz="457200" fontAlgn="base">
              <a:spcBef>
                <a:spcPct val="0"/>
              </a:spcBef>
              <a:spcAft>
                <a:spcPct val="0"/>
              </a:spcAft>
              <a:defRPr/>
            </a:pPr>
            <a:fld id="{195E4370-FCCF-B54C-B91C-97E9D4D1593E}" type="slidenum">
              <a:rPr lang="en-US">
                <a:solidFill>
                  <a:srgbClr val="F3F5FF"/>
                </a:solidFill>
                <a:latin typeface="Arial" charset="0"/>
              </a:rPr>
              <a:pPr defTabSz="457200" fontAlgn="base">
                <a:spcBef>
                  <a:spcPct val="0"/>
                </a:spcBef>
                <a:spcAft>
                  <a:spcPct val="0"/>
                </a:spcAft>
                <a:defRPr/>
              </a:pPr>
              <a:t>‹#›</a:t>
            </a:fld>
            <a:endParaRPr lang="en-US">
              <a:solidFill>
                <a:srgbClr val="F3F5FF"/>
              </a:solidFill>
              <a:latin typeface="Arial" charset="0"/>
            </a:endParaRPr>
          </a:p>
        </p:txBody>
      </p:sp>
      <p:cxnSp>
        <p:nvCxnSpPr>
          <p:cNvPr id="7" name="Straight Connector 6"/>
          <p:cNvCxnSpPr/>
          <p:nvPr userDrawn="1"/>
        </p:nvCxnSpPr>
        <p:spPr>
          <a:xfrm>
            <a:off x="0" y="999589"/>
            <a:ext cx="9144000" cy="1588"/>
          </a:xfrm>
          <a:prstGeom prst="line">
            <a:avLst/>
          </a:prstGeom>
          <a:ln w="57150" cap="flat" cmpd="thickThin" algn="ctr">
            <a:gradFill flip="none" rotWithShape="1">
              <a:gsLst>
                <a:gs pos="0">
                  <a:srgbClr val="DD5C21"/>
                </a:gs>
                <a:gs pos="100000">
                  <a:schemeClr val="tx1"/>
                </a:gs>
              </a:gsLst>
              <a:lin ang="0" scaled="1"/>
              <a:tileRect/>
            </a:gra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242992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Lst>
  <p:timing>
    <p:tnLst>
      <p:par>
        <p:cTn id="1" dur="indefinite" restart="never" nodeType="tmRoot"/>
      </p:par>
    </p:tnLst>
  </p:timing>
  <p:hf hdr="0" ftr="0" dt="0"/>
  <p:txStyles>
    <p:titleStyle>
      <a:lvl1pPr algn="l" defTabSz="457200" rtl="0" eaLnBrk="0" fontAlgn="base" hangingPunct="0">
        <a:spcBef>
          <a:spcPct val="0"/>
        </a:spcBef>
        <a:spcAft>
          <a:spcPct val="0"/>
        </a:spcAft>
        <a:defRPr sz="4400" b="1" kern="1200">
          <a:solidFill>
            <a:srgbClr val="FFFFFF"/>
          </a:solidFill>
          <a:latin typeface="Gill Sans MT"/>
          <a:ea typeface="ＭＳ Ｐゴシック" charset="0"/>
          <a:cs typeface="Gill Sans MT"/>
        </a:defRPr>
      </a:lvl1pPr>
      <a:lvl2pPr algn="l" defTabSz="457200" rtl="0" eaLnBrk="0" fontAlgn="base" hangingPunct="0">
        <a:spcBef>
          <a:spcPct val="0"/>
        </a:spcBef>
        <a:spcAft>
          <a:spcPct val="0"/>
        </a:spcAft>
        <a:defRPr sz="4400" b="1">
          <a:solidFill>
            <a:srgbClr val="FFFFFF"/>
          </a:solidFill>
          <a:latin typeface="Gill Sans MT" pitchFamily="34" charset="0"/>
          <a:ea typeface="ＭＳ Ｐゴシック" charset="0"/>
          <a:cs typeface="Gill Sans MT" pitchFamily="34" charset="0"/>
        </a:defRPr>
      </a:lvl2pPr>
      <a:lvl3pPr algn="l" defTabSz="457200" rtl="0" eaLnBrk="0" fontAlgn="base" hangingPunct="0">
        <a:spcBef>
          <a:spcPct val="0"/>
        </a:spcBef>
        <a:spcAft>
          <a:spcPct val="0"/>
        </a:spcAft>
        <a:defRPr sz="4400" b="1">
          <a:solidFill>
            <a:srgbClr val="FFFFFF"/>
          </a:solidFill>
          <a:latin typeface="Gill Sans MT" pitchFamily="34" charset="0"/>
          <a:ea typeface="ＭＳ Ｐゴシック" charset="0"/>
          <a:cs typeface="Gill Sans MT" pitchFamily="34" charset="0"/>
        </a:defRPr>
      </a:lvl3pPr>
      <a:lvl4pPr algn="l" defTabSz="457200" rtl="0" eaLnBrk="0" fontAlgn="base" hangingPunct="0">
        <a:spcBef>
          <a:spcPct val="0"/>
        </a:spcBef>
        <a:spcAft>
          <a:spcPct val="0"/>
        </a:spcAft>
        <a:defRPr sz="4400" b="1">
          <a:solidFill>
            <a:srgbClr val="FFFFFF"/>
          </a:solidFill>
          <a:latin typeface="Gill Sans MT" pitchFamily="34" charset="0"/>
          <a:ea typeface="ＭＳ Ｐゴシック" charset="0"/>
          <a:cs typeface="Gill Sans MT" pitchFamily="34" charset="0"/>
        </a:defRPr>
      </a:lvl4pPr>
      <a:lvl5pPr algn="l" defTabSz="457200" rtl="0" eaLnBrk="0" fontAlgn="base" hangingPunct="0">
        <a:spcBef>
          <a:spcPct val="0"/>
        </a:spcBef>
        <a:spcAft>
          <a:spcPct val="0"/>
        </a:spcAft>
        <a:defRPr sz="4400" b="1">
          <a:solidFill>
            <a:srgbClr val="FFFFFF"/>
          </a:solidFill>
          <a:latin typeface="Gill Sans MT" pitchFamily="34" charset="0"/>
          <a:ea typeface="ＭＳ Ｐゴシック" charset="0"/>
          <a:cs typeface="Gill Sans MT" pitchFamily="34" charset="0"/>
        </a:defRPr>
      </a:lvl5pPr>
      <a:lvl6pPr marL="457200" algn="l" defTabSz="457200" rtl="0" fontAlgn="base">
        <a:spcBef>
          <a:spcPct val="0"/>
        </a:spcBef>
        <a:spcAft>
          <a:spcPct val="0"/>
        </a:spcAft>
        <a:defRPr sz="4400" b="1">
          <a:solidFill>
            <a:srgbClr val="FFFFFF"/>
          </a:solidFill>
          <a:latin typeface="Gill Sans MT" pitchFamily="34" charset="0"/>
          <a:ea typeface="Gill Sans MT" pitchFamily="34" charset="0"/>
          <a:cs typeface="Gill Sans MT" pitchFamily="34" charset="0"/>
        </a:defRPr>
      </a:lvl6pPr>
      <a:lvl7pPr marL="914400" algn="l" defTabSz="457200" rtl="0" fontAlgn="base">
        <a:spcBef>
          <a:spcPct val="0"/>
        </a:spcBef>
        <a:spcAft>
          <a:spcPct val="0"/>
        </a:spcAft>
        <a:defRPr sz="4400" b="1">
          <a:solidFill>
            <a:srgbClr val="FFFFFF"/>
          </a:solidFill>
          <a:latin typeface="Gill Sans MT" pitchFamily="34" charset="0"/>
          <a:ea typeface="Gill Sans MT" pitchFamily="34" charset="0"/>
          <a:cs typeface="Gill Sans MT" pitchFamily="34" charset="0"/>
        </a:defRPr>
      </a:lvl7pPr>
      <a:lvl8pPr marL="1371600" algn="l" defTabSz="457200" rtl="0" fontAlgn="base">
        <a:spcBef>
          <a:spcPct val="0"/>
        </a:spcBef>
        <a:spcAft>
          <a:spcPct val="0"/>
        </a:spcAft>
        <a:defRPr sz="4400" b="1">
          <a:solidFill>
            <a:srgbClr val="FFFFFF"/>
          </a:solidFill>
          <a:latin typeface="Gill Sans MT" pitchFamily="34" charset="0"/>
          <a:ea typeface="Gill Sans MT" pitchFamily="34" charset="0"/>
          <a:cs typeface="Gill Sans MT" pitchFamily="34" charset="0"/>
        </a:defRPr>
      </a:lvl8pPr>
      <a:lvl9pPr marL="1828800" algn="l" defTabSz="457200" rtl="0" fontAlgn="base">
        <a:spcBef>
          <a:spcPct val="0"/>
        </a:spcBef>
        <a:spcAft>
          <a:spcPct val="0"/>
        </a:spcAft>
        <a:defRPr sz="4400" b="1">
          <a:solidFill>
            <a:srgbClr val="FFFFFF"/>
          </a:solidFill>
          <a:latin typeface="Gill Sans MT" pitchFamily="34" charset="0"/>
          <a:ea typeface="Gill Sans MT" pitchFamily="34" charset="0"/>
          <a:cs typeface="Gill Sans MT"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rgbClr val="FFFFFF"/>
          </a:solidFill>
          <a:latin typeface="Gill Sans MT"/>
          <a:ea typeface="ＭＳ Ｐゴシック" charset="0"/>
          <a:cs typeface="Gill Sans MT"/>
        </a:defRPr>
      </a:lvl1pPr>
      <a:lvl2pPr marL="742950" indent="-285750" algn="l" defTabSz="457200" rtl="0" eaLnBrk="0" fontAlgn="base" hangingPunct="0">
        <a:spcBef>
          <a:spcPct val="20000"/>
        </a:spcBef>
        <a:spcAft>
          <a:spcPct val="0"/>
        </a:spcAft>
        <a:buFont typeface="Arial" charset="0"/>
        <a:buChar char="–"/>
        <a:defRPr sz="2800" kern="1200">
          <a:solidFill>
            <a:srgbClr val="FFFFFF"/>
          </a:solidFill>
          <a:latin typeface="Gill Sans MT"/>
          <a:ea typeface="Gill Sans MT" pitchFamily="34" charset="0"/>
          <a:cs typeface="Gill Sans MT"/>
        </a:defRPr>
      </a:lvl2pPr>
      <a:lvl3pPr marL="1143000" indent="-228600" algn="l" defTabSz="457200" rtl="0" eaLnBrk="0" fontAlgn="base" hangingPunct="0">
        <a:spcBef>
          <a:spcPct val="20000"/>
        </a:spcBef>
        <a:spcAft>
          <a:spcPct val="0"/>
        </a:spcAft>
        <a:buFont typeface="Arial" charset="0"/>
        <a:buChar char="•"/>
        <a:defRPr sz="2400" kern="1200">
          <a:solidFill>
            <a:srgbClr val="FFFFFF"/>
          </a:solidFill>
          <a:latin typeface="Gill Sans MT"/>
          <a:ea typeface="Gill Sans MT" pitchFamily="34" charset="0"/>
          <a:cs typeface="Gill Sans MT"/>
        </a:defRPr>
      </a:lvl3pPr>
      <a:lvl4pPr marL="1600200" indent="-228600" algn="l" defTabSz="457200" rtl="0" eaLnBrk="0" fontAlgn="base" hangingPunct="0">
        <a:spcBef>
          <a:spcPct val="20000"/>
        </a:spcBef>
        <a:spcAft>
          <a:spcPct val="0"/>
        </a:spcAft>
        <a:buFont typeface="Arial" charset="0"/>
        <a:buChar char="–"/>
        <a:defRPr sz="2000" kern="1200">
          <a:solidFill>
            <a:srgbClr val="FFFFFF"/>
          </a:solidFill>
          <a:latin typeface="Gill Sans MT"/>
          <a:ea typeface="Gill Sans MT" pitchFamily="34" charset="0"/>
          <a:cs typeface="Gill Sans MT"/>
        </a:defRPr>
      </a:lvl4pPr>
      <a:lvl5pPr marL="2057400" indent="-228600" algn="l" defTabSz="457200" rtl="0" eaLnBrk="0" fontAlgn="base" hangingPunct="0">
        <a:spcBef>
          <a:spcPct val="20000"/>
        </a:spcBef>
        <a:spcAft>
          <a:spcPct val="0"/>
        </a:spcAft>
        <a:buFont typeface="Arial" charset="0"/>
        <a:buChar char="»"/>
        <a:defRPr sz="2000" kern="1200">
          <a:solidFill>
            <a:srgbClr val="FFFFFF"/>
          </a:solidFill>
          <a:latin typeface="Gill Sans MT"/>
          <a:ea typeface="Gill Sans MT" pitchFamily="34" charset="0"/>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8611" y="147638"/>
            <a:ext cx="8903447" cy="816068"/>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8611" y="1113118"/>
            <a:ext cx="8903447" cy="50800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 name="Rectangle 9"/>
          <p:cNvSpPr/>
          <p:nvPr/>
        </p:nvSpPr>
        <p:spPr>
          <a:xfrm>
            <a:off x="0" y="0"/>
            <a:ext cx="9144000" cy="82176"/>
          </a:xfrm>
          <a:prstGeom prst="rect">
            <a:avLst/>
          </a:prstGeom>
          <a:solidFill>
            <a:srgbClr val="FFA6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1" name="Rectangle 10"/>
          <p:cNvSpPr/>
          <p:nvPr/>
        </p:nvSpPr>
        <p:spPr>
          <a:xfrm>
            <a:off x="0" y="6450105"/>
            <a:ext cx="9144000" cy="45719"/>
          </a:xfrm>
          <a:prstGeom prst="rect">
            <a:avLst/>
          </a:prstGeom>
          <a:solidFill>
            <a:srgbClr val="FFA6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12" name="Picture 11" descr="gc_name_small.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57200" y="6628185"/>
            <a:ext cx="1828861" cy="97539"/>
          </a:xfrm>
          <a:prstGeom prst="rect">
            <a:avLst/>
          </a:prstGeom>
        </p:spPr>
      </p:pic>
      <p:sp>
        <p:nvSpPr>
          <p:cNvPr id="4" name="Slide Number Placeholder 3"/>
          <p:cNvSpPr>
            <a:spLocks noGrp="1"/>
          </p:cNvSpPr>
          <p:nvPr>
            <p:ph type="sldNum" sz="quarter" idx="4"/>
          </p:nvPr>
        </p:nvSpPr>
        <p:spPr>
          <a:xfrm>
            <a:off x="8580474" y="6509645"/>
            <a:ext cx="563526" cy="365125"/>
          </a:xfrm>
          <a:prstGeom prst="rect">
            <a:avLst/>
          </a:prstGeom>
        </p:spPr>
        <p:txBody>
          <a:bodyPr vert="horz" lIns="91440" tIns="45720" rIns="91440" bIns="45720" rtlCol="0" anchor="ctr"/>
          <a:lstStyle>
            <a:lvl1pPr algn="ctr">
              <a:defRPr sz="1100">
                <a:solidFill>
                  <a:srgbClr val="FFFFFF"/>
                </a:solidFill>
                <a:latin typeface="Gill Sans MT" pitchFamily="34" charset="0"/>
              </a:defRPr>
            </a:lvl1pPr>
          </a:lstStyle>
          <a:p>
            <a:pPr defTabSz="457200"/>
            <a:fld id="{569ED990-BA88-AE41-BB59-D037D369E88F}" type="slidenum">
              <a:rPr lang="en-US" smtClean="0"/>
              <a:pPr defTabSz="457200"/>
              <a:t>‹#›</a:t>
            </a:fld>
            <a:endParaRPr lang="en-US" dirty="0"/>
          </a:p>
        </p:txBody>
      </p:sp>
      <p:sp>
        <p:nvSpPr>
          <p:cNvPr id="8" name="Rectangle 7"/>
          <p:cNvSpPr/>
          <p:nvPr userDrawn="1"/>
        </p:nvSpPr>
        <p:spPr>
          <a:xfrm>
            <a:off x="333330" y="6555180"/>
            <a:ext cx="1970482" cy="26719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1618148230"/>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iming>
    <p:tnLst>
      <p:par>
        <p:cTn id="1" dur="indefinite" restart="never" nodeType="tmRoot"/>
      </p:par>
    </p:tnLst>
  </p:timing>
  <p:hf hdr="0" ftr="0" dt="0"/>
  <p:txStyles>
    <p:titleStyle>
      <a:lvl1pPr algn="l" defTabSz="457200" rtl="0" eaLnBrk="1" latinLnBrk="0" hangingPunct="1">
        <a:spcBef>
          <a:spcPct val="0"/>
        </a:spcBef>
        <a:buNone/>
        <a:defRPr sz="4000" kern="1200">
          <a:solidFill>
            <a:srgbClr val="FFA61B"/>
          </a:solidFill>
          <a:latin typeface="Gill Sans MT" pitchFamily="34" charset="0"/>
          <a:ea typeface="+mj-ea"/>
          <a:cs typeface="+mj-cs"/>
        </a:defRPr>
      </a:lvl1pPr>
    </p:titleStyle>
    <p:bodyStyle>
      <a:lvl1pPr marL="342900" indent="-342900" algn="l" defTabSz="457200" rtl="0" eaLnBrk="1" latinLnBrk="0" hangingPunct="1">
        <a:spcBef>
          <a:spcPct val="20000"/>
        </a:spcBef>
        <a:buFont typeface="Wingdings" charset="2"/>
        <a:buChar char="§"/>
        <a:defRPr sz="3200" kern="1200">
          <a:solidFill>
            <a:srgbClr val="FFFFFF"/>
          </a:solidFill>
          <a:latin typeface="Gill Sans MT" pitchFamily="34" charset="0"/>
          <a:ea typeface="+mn-ea"/>
          <a:cs typeface="+mn-cs"/>
        </a:defRPr>
      </a:lvl1pPr>
      <a:lvl2pPr marL="742950" indent="-285750" algn="l" defTabSz="457200" rtl="0" eaLnBrk="1" latinLnBrk="0" hangingPunct="1">
        <a:spcBef>
          <a:spcPct val="20000"/>
        </a:spcBef>
        <a:buFont typeface="Arial"/>
        <a:buChar char="–"/>
        <a:defRPr sz="3000" kern="1200">
          <a:solidFill>
            <a:srgbClr val="FFFFFF"/>
          </a:solidFill>
          <a:latin typeface="Gill Sans MT" pitchFamily="34" charset="0"/>
          <a:ea typeface="+mn-ea"/>
          <a:cs typeface="+mn-cs"/>
        </a:defRPr>
      </a:lvl2pPr>
      <a:lvl3pPr marL="1143000" indent="-228600" algn="l" defTabSz="457200" rtl="0" eaLnBrk="1" latinLnBrk="0" hangingPunct="1">
        <a:spcBef>
          <a:spcPct val="20000"/>
        </a:spcBef>
        <a:buFont typeface="Arial"/>
        <a:buChar char="•"/>
        <a:defRPr sz="3000" kern="1200">
          <a:solidFill>
            <a:srgbClr val="FFFFFF"/>
          </a:solidFill>
          <a:latin typeface="Gill Sans MT" pitchFamily="34" charset="0"/>
          <a:ea typeface="+mn-ea"/>
          <a:cs typeface="+mn-cs"/>
        </a:defRPr>
      </a:lvl3pPr>
      <a:lvl4pPr marL="1600200" indent="-228600" algn="l" defTabSz="457200" rtl="0" eaLnBrk="1" latinLnBrk="0" hangingPunct="1">
        <a:spcBef>
          <a:spcPct val="20000"/>
        </a:spcBef>
        <a:buFont typeface="Arial"/>
        <a:buChar char="–"/>
        <a:defRPr sz="3000" kern="1200">
          <a:solidFill>
            <a:srgbClr val="FFFFFF"/>
          </a:solidFill>
          <a:latin typeface="Gill Sans MT" pitchFamily="34" charset="0"/>
          <a:ea typeface="+mn-ea"/>
          <a:cs typeface="+mn-cs"/>
        </a:defRPr>
      </a:lvl4pPr>
      <a:lvl5pPr marL="2057400" indent="-228600" algn="l" defTabSz="457200" rtl="0" eaLnBrk="1" latinLnBrk="0" hangingPunct="1">
        <a:spcBef>
          <a:spcPct val="20000"/>
        </a:spcBef>
        <a:buFont typeface="Arial"/>
        <a:buNone/>
        <a:defRPr sz="1600" kern="1200">
          <a:solidFill>
            <a:srgbClr val="EEEEEE"/>
          </a:solidFill>
          <a:latin typeface="Gill Sans MT"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6" name="Picture 11" descr="sunshot_b&amp;w_r_h.png"/>
          <p:cNvPicPr>
            <a:picLocks noChangeAspect="1"/>
          </p:cNvPicPr>
          <p:nvPr/>
        </p:nvPicPr>
        <p:blipFill>
          <a:blip r:embed="rId30" cstate="email">
            <a:extLst>
              <a:ext uri="{28A0092B-C50C-407E-A947-70E740481C1C}">
                <a14:useLocalDpi xmlns:a14="http://schemas.microsoft.com/office/drawing/2010/main"/>
              </a:ext>
            </a:extLst>
          </a:blip>
          <a:srcRect/>
          <a:stretch>
            <a:fillRect/>
          </a:stretch>
        </p:blipFill>
        <p:spPr bwMode="auto">
          <a:xfrm>
            <a:off x="153988" y="6456363"/>
            <a:ext cx="1725612"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a:off x="0" y="999589"/>
            <a:ext cx="9144000" cy="1588"/>
          </a:xfrm>
          <a:prstGeom prst="line">
            <a:avLst/>
          </a:prstGeom>
          <a:ln w="57150" cap="flat" cmpd="thickThin" algn="ctr">
            <a:gradFill flip="none" rotWithShape="1">
              <a:gsLst>
                <a:gs pos="0">
                  <a:srgbClr val="F37021"/>
                </a:gs>
                <a:gs pos="100000">
                  <a:schemeClr val="tx1"/>
                </a:gs>
              </a:gsLst>
              <a:lin ang="0" scaled="1"/>
              <a:tileRect/>
            </a:gra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28" name="Title Placeholder 1"/>
          <p:cNvSpPr>
            <a:spLocks noGrp="1"/>
          </p:cNvSpPr>
          <p:nvPr>
            <p:ph type="title"/>
          </p:nvPr>
        </p:nvSpPr>
        <p:spPr bwMode="auto">
          <a:xfrm>
            <a:off x="298450" y="274638"/>
            <a:ext cx="85486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Text Placeholder 2"/>
          <p:cNvSpPr>
            <a:spLocks noGrp="1"/>
          </p:cNvSpPr>
          <p:nvPr>
            <p:ph type="body" idx="1"/>
          </p:nvPr>
        </p:nvSpPr>
        <p:spPr bwMode="auto">
          <a:xfrm>
            <a:off x="298450" y="1257300"/>
            <a:ext cx="8548688"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Slide Number Placeholder 5"/>
          <p:cNvSpPr>
            <a:spLocks noGrp="1"/>
          </p:cNvSpPr>
          <p:nvPr>
            <p:ph type="sldNum" sz="quarter" idx="4"/>
          </p:nvPr>
        </p:nvSpPr>
        <p:spPr>
          <a:xfrm>
            <a:off x="8640763" y="6454775"/>
            <a:ext cx="503237" cy="384175"/>
          </a:xfrm>
          <a:prstGeom prst="rect">
            <a:avLst/>
          </a:prstGeom>
        </p:spPr>
        <p:txBody>
          <a:bodyPr anchor="ctr" anchorCtr="0"/>
          <a:lstStyle>
            <a:lvl1pPr algn="ctr" fontAlgn="auto">
              <a:spcBef>
                <a:spcPts val="0"/>
              </a:spcBef>
              <a:spcAft>
                <a:spcPts val="0"/>
              </a:spcAft>
              <a:defRPr sz="1100">
                <a:solidFill>
                  <a:srgbClr val="FFFFFF"/>
                </a:solidFill>
                <a:latin typeface="Arial" pitchFamily="34" charset="0"/>
                <a:cs typeface="Arial" pitchFamily="34" charset="0"/>
              </a:defRPr>
            </a:lvl1pPr>
          </a:lstStyle>
          <a:p>
            <a:pPr defTabSz="457200">
              <a:defRPr/>
            </a:pPr>
            <a:fld id="{743B7D36-3A38-4A11-A758-8AF4D50B0D6D}" type="slidenum">
              <a:rPr lang="en-US"/>
              <a:pPr defTabSz="457200">
                <a:defRPr/>
              </a:pPr>
              <a:t>‹#›</a:t>
            </a:fld>
            <a:endParaRPr lang="en-US" dirty="0"/>
          </a:p>
        </p:txBody>
      </p:sp>
    </p:spTree>
    <p:extLst>
      <p:ext uri="{BB962C8B-B14F-4D97-AF65-F5344CB8AC3E}">
        <p14:creationId xmlns:p14="http://schemas.microsoft.com/office/powerpoint/2010/main" val="140441790"/>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Lst>
  <p:timing>
    <p:tnLst>
      <p:par>
        <p:cTn id="1" dur="indefinite" restart="never" nodeType="tmRoot"/>
      </p:par>
    </p:tnLst>
  </p:timing>
  <p:hf hdr="0" ftr="0" dt="0"/>
  <p:txStyles>
    <p:titleStyle>
      <a:lvl1pPr algn="l" defTabSz="457200" rtl="0" eaLnBrk="0" fontAlgn="base" hangingPunct="0">
        <a:spcBef>
          <a:spcPct val="0"/>
        </a:spcBef>
        <a:spcAft>
          <a:spcPct val="0"/>
        </a:spcAft>
        <a:defRPr sz="4000" b="1" kern="1200">
          <a:solidFill>
            <a:srgbClr val="FFFFFF"/>
          </a:solidFill>
          <a:latin typeface="Gill Sans MT"/>
          <a:ea typeface="Gill Sans MT" pitchFamily="34" charset="0"/>
          <a:cs typeface="Gill Sans MT"/>
        </a:defRPr>
      </a:lvl1pPr>
      <a:lvl2pPr algn="l" defTabSz="457200" rtl="0" eaLnBrk="0" fontAlgn="base" hangingPunct="0">
        <a:spcBef>
          <a:spcPct val="0"/>
        </a:spcBef>
        <a:spcAft>
          <a:spcPct val="0"/>
        </a:spcAft>
        <a:defRPr sz="4000" b="1">
          <a:solidFill>
            <a:srgbClr val="FFFFFF"/>
          </a:solidFill>
          <a:latin typeface="Gill Sans MT" pitchFamily="34" charset="0"/>
          <a:ea typeface="Gill Sans MT" pitchFamily="34" charset="0"/>
          <a:cs typeface="Gill Sans MT" pitchFamily="34" charset="0"/>
        </a:defRPr>
      </a:lvl2pPr>
      <a:lvl3pPr algn="l" defTabSz="457200" rtl="0" eaLnBrk="0" fontAlgn="base" hangingPunct="0">
        <a:spcBef>
          <a:spcPct val="0"/>
        </a:spcBef>
        <a:spcAft>
          <a:spcPct val="0"/>
        </a:spcAft>
        <a:defRPr sz="4000" b="1">
          <a:solidFill>
            <a:srgbClr val="FFFFFF"/>
          </a:solidFill>
          <a:latin typeface="Gill Sans MT" pitchFamily="34" charset="0"/>
          <a:ea typeface="Gill Sans MT" pitchFamily="34" charset="0"/>
          <a:cs typeface="Gill Sans MT" pitchFamily="34" charset="0"/>
        </a:defRPr>
      </a:lvl3pPr>
      <a:lvl4pPr algn="l" defTabSz="457200" rtl="0" eaLnBrk="0" fontAlgn="base" hangingPunct="0">
        <a:spcBef>
          <a:spcPct val="0"/>
        </a:spcBef>
        <a:spcAft>
          <a:spcPct val="0"/>
        </a:spcAft>
        <a:defRPr sz="4000" b="1">
          <a:solidFill>
            <a:srgbClr val="FFFFFF"/>
          </a:solidFill>
          <a:latin typeface="Gill Sans MT" pitchFamily="34" charset="0"/>
          <a:ea typeface="Gill Sans MT" pitchFamily="34" charset="0"/>
          <a:cs typeface="Gill Sans MT" pitchFamily="34" charset="0"/>
        </a:defRPr>
      </a:lvl4pPr>
      <a:lvl5pPr algn="l" defTabSz="457200" rtl="0" eaLnBrk="0" fontAlgn="base" hangingPunct="0">
        <a:spcBef>
          <a:spcPct val="0"/>
        </a:spcBef>
        <a:spcAft>
          <a:spcPct val="0"/>
        </a:spcAft>
        <a:defRPr sz="4000" b="1">
          <a:solidFill>
            <a:srgbClr val="FFFFFF"/>
          </a:solidFill>
          <a:latin typeface="Gill Sans MT" pitchFamily="34" charset="0"/>
          <a:ea typeface="Gill Sans MT" pitchFamily="34" charset="0"/>
          <a:cs typeface="Gill Sans MT" pitchFamily="34" charset="0"/>
        </a:defRPr>
      </a:lvl5pPr>
      <a:lvl6pPr marL="457200" algn="l" defTabSz="457200" rtl="0" fontAlgn="base">
        <a:spcBef>
          <a:spcPct val="0"/>
        </a:spcBef>
        <a:spcAft>
          <a:spcPct val="0"/>
        </a:spcAft>
        <a:defRPr sz="4000" b="1">
          <a:solidFill>
            <a:srgbClr val="FFFFFF"/>
          </a:solidFill>
          <a:latin typeface="Gill Sans MT" pitchFamily="34" charset="0"/>
          <a:ea typeface="Gill Sans MT" pitchFamily="34" charset="0"/>
          <a:cs typeface="Gill Sans MT" pitchFamily="34" charset="0"/>
        </a:defRPr>
      </a:lvl6pPr>
      <a:lvl7pPr marL="914400" algn="l" defTabSz="457200" rtl="0" fontAlgn="base">
        <a:spcBef>
          <a:spcPct val="0"/>
        </a:spcBef>
        <a:spcAft>
          <a:spcPct val="0"/>
        </a:spcAft>
        <a:defRPr sz="4000" b="1">
          <a:solidFill>
            <a:srgbClr val="FFFFFF"/>
          </a:solidFill>
          <a:latin typeface="Gill Sans MT" pitchFamily="34" charset="0"/>
          <a:ea typeface="Gill Sans MT" pitchFamily="34" charset="0"/>
          <a:cs typeface="Gill Sans MT" pitchFamily="34" charset="0"/>
        </a:defRPr>
      </a:lvl7pPr>
      <a:lvl8pPr marL="1371600" algn="l" defTabSz="457200" rtl="0" fontAlgn="base">
        <a:spcBef>
          <a:spcPct val="0"/>
        </a:spcBef>
        <a:spcAft>
          <a:spcPct val="0"/>
        </a:spcAft>
        <a:defRPr sz="4000" b="1">
          <a:solidFill>
            <a:srgbClr val="FFFFFF"/>
          </a:solidFill>
          <a:latin typeface="Gill Sans MT" pitchFamily="34" charset="0"/>
          <a:ea typeface="Gill Sans MT" pitchFamily="34" charset="0"/>
          <a:cs typeface="Gill Sans MT" pitchFamily="34" charset="0"/>
        </a:defRPr>
      </a:lvl8pPr>
      <a:lvl9pPr marL="1828800" algn="l" defTabSz="457200" rtl="0" fontAlgn="base">
        <a:spcBef>
          <a:spcPct val="0"/>
        </a:spcBef>
        <a:spcAft>
          <a:spcPct val="0"/>
        </a:spcAft>
        <a:defRPr sz="4000" b="1">
          <a:solidFill>
            <a:srgbClr val="FFFFFF"/>
          </a:solidFill>
          <a:latin typeface="Gill Sans MT" pitchFamily="34" charset="0"/>
          <a:ea typeface="Gill Sans MT" pitchFamily="34" charset="0"/>
          <a:cs typeface="Gill Sans MT" pitchFamily="34" charset="0"/>
        </a:defRPr>
      </a:lvl9pPr>
    </p:titleStyle>
    <p:bodyStyle>
      <a:lvl1pPr marL="342900" indent="-342900" algn="l" defTabSz="457200" rtl="0" eaLnBrk="0" fontAlgn="base" hangingPunct="0">
        <a:spcBef>
          <a:spcPct val="20000"/>
        </a:spcBef>
        <a:spcAft>
          <a:spcPct val="0"/>
        </a:spcAft>
        <a:buFont typeface="Wingdings" pitchFamily="2" charset="2"/>
        <a:buChar char="§"/>
        <a:defRPr sz="2800" kern="1200">
          <a:solidFill>
            <a:srgbClr val="FFFFFF"/>
          </a:solidFill>
          <a:latin typeface="Gill Sans MT"/>
          <a:ea typeface="Gill Sans MT" pitchFamily="34" charset="0"/>
          <a:cs typeface="Gill Sans MT"/>
        </a:defRPr>
      </a:lvl1pPr>
      <a:lvl2pPr marL="742950" indent="-285750" algn="l" defTabSz="457200" rtl="0" eaLnBrk="0" fontAlgn="base" hangingPunct="0">
        <a:spcBef>
          <a:spcPct val="20000"/>
        </a:spcBef>
        <a:spcAft>
          <a:spcPct val="0"/>
        </a:spcAft>
        <a:buFont typeface="Arial" pitchFamily="34" charset="0"/>
        <a:buChar char="–"/>
        <a:defRPr sz="2400" kern="1200">
          <a:solidFill>
            <a:srgbClr val="FFFFFF"/>
          </a:solidFill>
          <a:latin typeface="Gill Sans MT"/>
          <a:ea typeface="Gill Sans MT" pitchFamily="34" charset="0"/>
          <a:cs typeface="Gill Sans MT"/>
        </a:defRPr>
      </a:lvl2pPr>
      <a:lvl3pPr marL="1143000" indent="-228600" algn="l" defTabSz="457200" rtl="0" eaLnBrk="0" fontAlgn="base" hangingPunct="0">
        <a:spcBef>
          <a:spcPct val="20000"/>
        </a:spcBef>
        <a:spcAft>
          <a:spcPct val="0"/>
        </a:spcAft>
        <a:buFont typeface="Arial" pitchFamily="34" charset="0"/>
        <a:buChar char="•"/>
        <a:defRPr sz="2000" kern="1200">
          <a:solidFill>
            <a:srgbClr val="FFFFFF"/>
          </a:solidFill>
          <a:latin typeface="Gill Sans MT"/>
          <a:ea typeface="Gill Sans MT" pitchFamily="34" charset="0"/>
          <a:cs typeface="Gill Sans MT"/>
        </a:defRPr>
      </a:lvl3pPr>
      <a:lvl4pPr marL="1600200" indent="-228600" algn="l" defTabSz="457200" rtl="0" eaLnBrk="0" fontAlgn="base" hangingPunct="0">
        <a:spcBef>
          <a:spcPct val="20000"/>
        </a:spcBef>
        <a:spcAft>
          <a:spcPct val="0"/>
        </a:spcAft>
        <a:buFont typeface="Arial" pitchFamily="34" charset="0"/>
        <a:buChar char="–"/>
        <a:defRPr kern="1200">
          <a:solidFill>
            <a:srgbClr val="FFFFFF"/>
          </a:solidFill>
          <a:latin typeface="Gill Sans MT"/>
          <a:ea typeface="Gill Sans MT" pitchFamily="34" charset="0"/>
          <a:cs typeface="Gill Sans MT"/>
        </a:defRPr>
      </a:lvl4pPr>
      <a:lvl5pPr marL="2057400" indent="-228600" algn="l" defTabSz="457200" rtl="0" eaLnBrk="0" fontAlgn="base" hangingPunct="0">
        <a:spcBef>
          <a:spcPct val="20000"/>
        </a:spcBef>
        <a:spcAft>
          <a:spcPct val="0"/>
        </a:spcAft>
        <a:buFont typeface="Arial" pitchFamily="34" charset="0"/>
        <a:buChar char="»"/>
        <a:defRPr kern="1200">
          <a:solidFill>
            <a:srgbClr val="FFFFFF"/>
          </a:solidFill>
          <a:latin typeface="Gill Sans MT"/>
          <a:ea typeface="Gill Sans MT" pitchFamily="34" charset="0"/>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00.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0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6.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jpeg"/><Relationship Id="rId18" Type="http://schemas.openxmlformats.org/officeDocument/2006/relationships/image" Target="../media/image63.jpeg"/><Relationship Id="rId3" Type="http://schemas.openxmlformats.org/officeDocument/2006/relationships/image" Target="../media/image48.jpeg"/><Relationship Id="rId7" Type="http://schemas.openxmlformats.org/officeDocument/2006/relationships/image" Target="../media/image52.jpeg"/><Relationship Id="rId12" Type="http://schemas.openxmlformats.org/officeDocument/2006/relationships/image" Target="../media/image57.jpeg"/><Relationship Id="rId17" Type="http://schemas.openxmlformats.org/officeDocument/2006/relationships/image" Target="../media/image62.jpeg"/><Relationship Id="rId2" Type="http://schemas.openxmlformats.org/officeDocument/2006/relationships/image" Target="../media/image47.jpeg"/><Relationship Id="rId16" Type="http://schemas.openxmlformats.org/officeDocument/2006/relationships/image" Target="../media/image61.jpeg"/><Relationship Id="rId1" Type="http://schemas.openxmlformats.org/officeDocument/2006/relationships/slideLayout" Target="../slideLayouts/slideLayout118.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5" Type="http://schemas.openxmlformats.org/officeDocument/2006/relationships/image" Target="../media/image60.jpeg"/><Relationship Id="rId10" Type="http://schemas.openxmlformats.org/officeDocument/2006/relationships/image" Target="../media/image55.jpeg"/><Relationship Id="rId19" Type="http://schemas.openxmlformats.org/officeDocument/2006/relationships/image" Target="../media/image64.jpeg"/><Relationship Id="rId4" Type="http://schemas.openxmlformats.org/officeDocument/2006/relationships/image" Target="../media/image49.jpeg"/><Relationship Id="rId9" Type="http://schemas.openxmlformats.org/officeDocument/2006/relationships/image" Target="../media/image54.jpeg"/><Relationship Id="rId14" Type="http://schemas.openxmlformats.org/officeDocument/2006/relationships/image" Target="../media/image5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9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98.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90.xml"/><Relationship Id="rId5" Type="http://schemas.openxmlformats.org/officeDocument/2006/relationships/image" Target="../media/image68.jpeg"/><Relationship Id="rId4" Type="http://schemas.openxmlformats.org/officeDocument/2006/relationships/image" Target="../media/image67.jpeg"/></Relationships>
</file>

<file path=ppt/slides/_rels/slide2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xml"/><Relationship Id="rId1" Type="http://schemas.openxmlformats.org/officeDocument/2006/relationships/slideLayout" Target="../slideLayouts/slideLayout90.xml"/></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xml"/><Relationship Id="rId1" Type="http://schemas.openxmlformats.org/officeDocument/2006/relationships/slideLayout" Target="../slideLayouts/slideLayout90.xml"/><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notesSlide" Target="../notesSlides/notesSlide11.xml"/><Relationship Id="rId1" Type="http://schemas.openxmlformats.org/officeDocument/2006/relationships/slideLayout" Target="../slideLayouts/slideLayout90.xml"/><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12.xml"/><Relationship Id="rId1" Type="http://schemas.openxmlformats.org/officeDocument/2006/relationships/slideLayout" Target="../slideLayouts/slideLayout90.xml"/><Relationship Id="rId5" Type="http://schemas.openxmlformats.org/officeDocument/2006/relationships/image" Target="../media/image76.emf"/><Relationship Id="rId4" Type="http://schemas.openxmlformats.org/officeDocument/2006/relationships/image" Target="../media/image75.emf"/></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90.xml"/><Relationship Id="rId6" Type="http://schemas.openxmlformats.org/officeDocument/2006/relationships/image" Target="../media/image79.png"/><Relationship Id="rId5" Type="http://schemas.microsoft.com/office/2007/relationships/hdphoto" Target="../media/hdphoto1.wdp"/><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90.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90.xml"/><Relationship Id="rId4" Type="http://schemas.openxmlformats.org/officeDocument/2006/relationships/image" Target="../media/image84.jpeg"/></Relationships>
</file>

<file path=ppt/slides/_rels/slide2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6.xml"/><Relationship Id="rId1" Type="http://schemas.openxmlformats.org/officeDocument/2006/relationships/slideLayout" Target="../slideLayouts/slideLayout90.xml"/><Relationship Id="rId4" Type="http://schemas.openxmlformats.org/officeDocument/2006/relationships/image" Target="../media/image86.jpeg"/></Relationships>
</file>

<file path=ppt/slides/_rels/slide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58.xml"/><Relationship Id="rId6" Type="http://schemas.openxmlformats.org/officeDocument/2006/relationships/image" Target="../media/image37.gif"/><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3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7.xml"/><Relationship Id="rId1" Type="http://schemas.openxmlformats.org/officeDocument/2006/relationships/slideLayout" Target="../slideLayouts/slideLayout90.xml"/><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82.xml"/></Relationships>
</file>

<file path=ppt/slides/_rels/slide3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8.xml"/><Relationship Id="rId1" Type="http://schemas.openxmlformats.org/officeDocument/2006/relationships/slideLayout" Target="../slideLayouts/slideLayout128.xml"/><Relationship Id="rId4" Type="http://schemas.openxmlformats.org/officeDocument/2006/relationships/image" Target="../media/image90.jpeg"/></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chart" Target="../charts/chart5.xml"/><Relationship Id="rId1" Type="http://schemas.openxmlformats.org/officeDocument/2006/relationships/slideLayout" Target="../slideLayouts/slideLayout128.xml"/><Relationship Id="rId4" Type="http://schemas.openxmlformats.org/officeDocument/2006/relationships/image" Target="../media/image92.jpeg"/></Relationships>
</file>

<file path=ppt/slides/_rels/slide3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chart" Target="../charts/chart6.xml"/><Relationship Id="rId1" Type="http://schemas.openxmlformats.org/officeDocument/2006/relationships/slideLayout" Target="../slideLayouts/slideLayout128.xml"/></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9.xml"/><Relationship Id="rId1" Type="http://schemas.openxmlformats.org/officeDocument/2006/relationships/slideLayout" Target="../slideLayouts/slideLayout140.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14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1.xml"/><Relationship Id="rId1" Type="http://schemas.openxmlformats.org/officeDocument/2006/relationships/slideLayout" Target="../slideLayouts/slideLayout153.xml"/><Relationship Id="rId6" Type="http://schemas.openxmlformats.org/officeDocument/2006/relationships/image" Target="../media/image98.png"/><Relationship Id="rId5" Type="http://schemas.openxmlformats.org/officeDocument/2006/relationships/image" Target="../media/image97.emf"/><Relationship Id="rId4" Type="http://schemas.openxmlformats.org/officeDocument/2006/relationships/image" Target="../media/image96.png"/></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5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157.xml"/><Relationship Id="rId5" Type="http://schemas.openxmlformats.org/officeDocument/2006/relationships/image" Target="../media/image107.png"/><Relationship Id="rId4" Type="http://schemas.openxmlformats.org/officeDocument/2006/relationships/image" Target="../media/image10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2.xml"/><Relationship Id="rId1" Type="http://schemas.openxmlformats.org/officeDocument/2006/relationships/slideLayout" Target="../slideLayouts/slideLayout122.xml"/><Relationship Id="rId4" Type="http://schemas.openxmlformats.org/officeDocument/2006/relationships/image" Target="../media/image10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112.emf"/><Relationship Id="rId4" Type="http://schemas.openxmlformats.org/officeDocument/2006/relationships/image" Target="../media/image111.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8.xml"/><Relationship Id="rId4" Type="http://schemas.openxmlformats.org/officeDocument/2006/relationships/image" Target="../media/image116.png"/></Relationships>
</file>

<file path=ppt/slides/_rels/slide4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18.xml"/><Relationship Id="rId4" Type="http://schemas.openxmlformats.org/officeDocument/2006/relationships/image" Target="../media/image119.jpeg"/></Relationships>
</file>

<file path=ppt/slides/_rels/slide4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8.xml"/><Relationship Id="rId5" Type="http://schemas.openxmlformats.org/officeDocument/2006/relationships/image" Target="../media/image123.png"/><Relationship Id="rId4" Type="http://schemas.openxmlformats.org/officeDocument/2006/relationships/image" Target="../media/image122.png"/></Relationships>
</file>

<file path=ppt/slides/_rels/slide4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127.png"/><Relationship Id="rId5" Type="http://schemas.openxmlformats.org/officeDocument/2006/relationships/image" Target="../media/image126.jpeg"/><Relationship Id="rId4" Type="http://schemas.openxmlformats.org/officeDocument/2006/relationships/image" Target="../media/image125.jpeg"/></Relationships>
</file>

<file path=ppt/slides/_rels/slide4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5.xml"/><Relationship Id="rId1" Type="http://schemas.openxmlformats.org/officeDocument/2006/relationships/slideLayout" Target="../slideLayouts/slideLayout18.xml"/><Relationship Id="rId5" Type="http://schemas.openxmlformats.org/officeDocument/2006/relationships/image" Target="../media/image130.png"/><Relationship Id="rId4" Type="http://schemas.openxmlformats.org/officeDocument/2006/relationships/image" Target="../media/image1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6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png"/><Relationship Id="rId1" Type="http://schemas.openxmlformats.org/officeDocument/2006/relationships/slideLayout" Target="../slideLayouts/slideLayout36.xml"/><Relationship Id="rId5" Type="http://schemas.openxmlformats.org/officeDocument/2006/relationships/image" Target="../media/image137.jpeg"/><Relationship Id="rId4" Type="http://schemas.openxmlformats.org/officeDocument/2006/relationships/image" Target="../media/image136.jpeg"/></Relationships>
</file>

<file path=ppt/slides/_rels/slide6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4.png"/><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8.png"/><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39.jpeg"/><Relationship Id="rId7" Type="http://schemas.openxmlformats.org/officeDocument/2006/relationships/diagramQuickStyle" Target="../diagrams/quickStyle2.xml"/><Relationship Id="rId12" Type="http://schemas.openxmlformats.org/officeDocument/2006/relationships/image" Target="../media/image137.jpeg"/><Relationship Id="rId2" Type="http://schemas.openxmlformats.org/officeDocument/2006/relationships/notesSlide" Target="../notesSlides/notesSlide28.xml"/><Relationship Id="rId1" Type="http://schemas.openxmlformats.org/officeDocument/2006/relationships/slideLayout" Target="../slideLayouts/slideLayout36.xml"/><Relationship Id="rId6" Type="http://schemas.openxmlformats.org/officeDocument/2006/relationships/diagramLayout" Target="../diagrams/layout2.xml"/><Relationship Id="rId11" Type="http://schemas.openxmlformats.org/officeDocument/2006/relationships/image" Target="../media/image142.png"/><Relationship Id="rId5" Type="http://schemas.openxmlformats.org/officeDocument/2006/relationships/diagramData" Target="../diagrams/data2.xml"/><Relationship Id="rId10" Type="http://schemas.openxmlformats.org/officeDocument/2006/relationships/image" Target="../media/image141.png"/><Relationship Id="rId4" Type="http://schemas.openxmlformats.org/officeDocument/2006/relationships/image" Target="../media/image140.jpeg"/><Relationship Id="rId9" Type="http://schemas.microsoft.com/office/2007/relationships/diagramDrawing" Target="../diagrams/drawing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34.xml"/><Relationship Id="rId5" Type="http://schemas.openxmlformats.org/officeDocument/2006/relationships/image" Target="../media/image146.jpeg"/><Relationship Id="rId4" Type="http://schemas.openxmlformats.org/officeDocument/2006/relationships/image" Target="../media/image14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image" Target="../media/image33.jpg"/><Relationship Id="rId1" Type="http://schemas.openxmlformats.org/officeDocument/2006/relationships/slideLayout" Target="../slideLayouts/slideLayout44.xml"/></Relationships>
</file>

<file path=ppt/slides/_rels/slide6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33.jpg"/><Relationship Id="rId1" Type="http://schemas.openxmlformats.org/officeDocument/2006/relationships/slideLayout" Target="../slideLayouts/slideLayout4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8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80.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50.xml"/></Relationships>
</file>

<file path=ppt/slides/_rels/slide81.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90.xml"/><Relationship Id="rId4" Type="http://schemas.openxmlformats.org/officeDocument/2006/relationships/image" Target="../media/image4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60638"/>
            <a:ext cx="8229600" cy="2392362"/>
          </a:xfrm>
        </p:spPr>
        <p:txBody>
          <a:bodyPr>
            <a:noAutofit/>
          </a:bodyPr>
          <a:lstStyle/>
          <a:p>
            <a:r>
              <a:rPr lang="en-US" sz="5400" b="1" dirty="0">
                <a:solidFill>
                  <a:srgbClr val="0070C0"/>
                </a:solidFill>
                <a:latin typeface="Brush Script MT" pitchFamily="66" charset="0"/>
                <a:ea typeface="+mn-ea"/>
                <a:cs typeface="+mn-cs"/>
              </a:rPr>
              <a:t>Solar 101 for Residents, Small Businesses and</a:t>
            </a:r>
            <a:br>
              <a:rPr lang="en-US" sz="5400" b="1" dirty="0">
                <a:solidFill>
                  <a:srgbClr val="0070C0"/>
                </a:solidFill>
                <a:latin typeface="Brush Script MT" pitchFamily="66" charset="0"/>
                <a:ea typeface="+mn-ea"/>
                <a:cs typeface="+mn-cs"/>
              </a:rPr>
            </a:br>
            <a:r>
              <a:rPr lang="en-US" sz="5400" b="1" dirty="0">
                <a:solidFill>
                  <a:srgbClr val="0070C0"/>
                </a:solidFill>
                <a:latin typeface="Brush Script MT" pitchFamily="66" charset="0"/>
                <a:ea typeface="+mn-ea"/>
                <a:cs typeface="+mn-cs"/>
              </a:rPr>
              <a:t>Interested Stakeholders</a:t>
            </a:r>
          </a:p>
        </p:txBody>
      </p:sp>
      <p:pic>
        <p:nvPicPr>
          <p:cNvPr id="5" name="Picture 4" descr="logo" title="go solar logo"/>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6849" y="533400"/>
            <a:ext cx="6350000" cy="1587500"/>
          </a:xfrm>
          <a:prstGeom prst="rect">
            <a:avLst/>
          </a:prstGeom>
        </p:spPr>
      </p:pic>
    </p:spTree>
    <p:extLst>
      <p:ext uri="{BB962C8B-B14F-4D97-AF65-F5344CB8AC3E}">
        <p14:creationId xmlns:p14="http://schemas.microsoft.com/office/powerpoint/2010/main" val="8064044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descr="redidentail, commercial and utility" title="2010 PV system prices"/>
          <p:cNvGraphicFramePr/>
          <p:nvPr>
            <p:extLst>
              <p:ext uri="{D42A27DB-BD31-4B8C-83A1-F6EECF244321}">
                <p14:modId xmlns:p14="http://schemas.microsoft.com/office/powerpoint/2010/main" val="1633847539"/>
              </p:ext>
            </p:extLst>
          </p:nvPr>
        </p:nvGraphicFramePr>
        <p:xfrm>
          <a:off x="0" y="2299521"/>
          <a:ext cx="7361381" cy="4546921"/>
        </p:xfrm>
        <a:graphic>
          <a:graphicData uri="http://schemas.openxmlformats.org/drawingml/2006/chart">
            <c:chart xmlns:c="http://schemas.openxmlformats.org/drawingml/2006/chart" xmlns:r="http://schemas.openxmlformats.org/officeDocument/2006/relationships" r:id="rId2"/>
          </a:graphicData>
        </a:graphic>
      </p:graphicFrame>
      <p:sp>
        <p:nvSpPr>
          <p:cNvPr id="57347" name="Slide Number Placeholder 5"/>
          <p:cNvSpPr txBox="1">
            <a:spLocks/>
          </p:cNvSpPr>
          <p:nvPr/>
        </p:nvSpPr>
        <p:spPr bwMode="auto">
          <a:xfrm>
            <a:off x="8640763" y="6454775"/>
            <a:ext cx="503237"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defTabSz="457200" eaLnBrk="1" fontAlgn="base" hangingPunct="1">
              <a:spcBef>
                <a:spcPct val="0"/>
              </a:spcBef>
              <a:spcAft>
                <a:spcPct val="0"/>
              </a:spcAft>
            </a:pPr>
            <a:fld id="{3315F0FE-AE62-4D43-9D7B-74C12D86E491}" type="slidenum">
              <a:rPr lang="en-US">
                <a:solidFill>
                  <a:srgbClr val="FFFFFF"/>
                </a:solidFill>
                <a:latin typeface="Arial" pitchFamily="34" charset="0"/>
                <a:ea typeface="ＭＳ Ｐゴシック"/>
                <a:cs typeface="ＭＳ Ｐゴシック"/>
              </a:rPr>
              <a:pPr defTabSz="457200" eaLnBrk="1" fontAlgn="base" hangingPunct="1">
                <a:spcBef>
                  <a:spcPct val="0"/>
                </a:spcBef>
                <a:spcAft>
                  <a:spcPct val="0"/>
                </a:spcAft>
              </a:pPr>
              <a:t>10</a:t>
            </a:fld>
            <a:endParaRPr lang="en-US">
              <a:solidFill>
                <a:srgbClr val="FFFFFF"/>
              </a:solidFill>
              <a:latin typeface="Arial" pitchFamily="34" charset="0"/>
              <a:ea typeface="ＭＳ Ｐゴシック"/>
              <a:cs typeface="ＭＳ Ｐゴシック"/>
            </a:endParaRPr>
          </a:p>
        </p:txBody>
      </p:sp>
      <p:sp>
        <p:nvSpPr>
          <p:cNvPr id="10" name="Oval 9"/>
          <p:cNvSpPr/>
          <p:nvPr/>
        </p:nvSpPr>
        <p:spPr>
          <a:xfrm>
            <a:off x="1863725" y="3230563"/>
            <a:ext cx="903288" cy="1698625"/>
          </a:xfrm>
          <a:prstGeom prst="ellipse">
            <a:avLst/>
          </a:prstGeom>
          <a:noFill/>
          <a:ln w="60325">
            <a:solidFill>
              <a:srgbClr val="FFFF00"/>
            </a:solid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457200">
              <a:defRPr/>
            </a:pPr>
            <a:endParaRPr lang="en-US">
              <a:solidFill>
                <a:srgbClr val="F3F5FF"/>
              </a:solidFill>
            </a:endParaRPr>
          </a:p>
        </p:txBody>
      </p:sp>
      <p:sp>
        <p:nvSpPr>
          <p:cNvPr id="11" name="Oval 10"/>
          <p:cNvSpPr/>
          <p:nvPr/>
        </p:nvSpPr>
        <p:spPr>
          <a:xfrm>
            <a:off x="3727450" y="3727450"/>
            <a:ext cx="833438" cy="1354138"/>
          </a:xfrm>
          <a:prstGeom prst="ellipse">
            <a:avLst/>
          </a:prstGeom>
          <a:noFill/>
          <a:ln w="60325">
            <a:solidFill>
              <a:srgbClr val="FFFF00"/>
            </a:solid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457200">
              <a:defRPr/>
            </a:pPr>
            <a:endParaRPr lang="en-US">
              <a:solidFill>
                <a:srgbClr val="F3F5FF"/>
              </a:solidFill>
            </a:endParaRPr>
          </a:p>
        </p:txBody>
      </p:sp>
      <p:sp>
        <p:nvSpPr>
          <p:cNvPr id="12" name="Oval 11"/>
          <p:cNvSpPr/>
          <p:nvPr/>
        </p:nvSpPr>
        <p:spPr>
          <a:xfrm>
            <a:off x="5510213" y="4438650"/>
            <a:ext cx="844550" cy="693738"/>
          </a:xfrm>
          <a:prstGeom prst="ellipse">
            <a:avLst/>
          </a:prstGeom>
          <a:noFill/>
          <a:ln w="60325">
            <a:solidFill>
              <a:srgbClr val="FFFF00"/>
            </a:solid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457200">
              <a:defRPr/>
            </a:pPr>
            <a:endParaRPr lang="en-US">
              <a:solidFill>
                <a:srgbClr val="F3F5FF"/>
              </a:solidFill>
            </a:endParaRPr>
          </a:p>
        </p:txBody>
      </p:sp>
      <p:sp>
        <p:nvSpPr>
          <p:cNvPr id="57351" name="Title 1" descr="even if you paid nothing for the hardware, you'd still pay thousands of dollars to install a residential solar power system" title="The issue"/>
          <p:cNvSpPr txBox="1">
            <a:spLocks/>
          </p:cNvSpPr>
          <p:nvPr/>
        </p:nvSpPr>
        <p:spPr bwMode="auto">
          <a:xfrm>
            <a:off x="285750" y="808038"/>
            <a:ext cx="8550275"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defTabSz="457200" eaLnBrk="1" fontAlgn="base" hangingPunct="1">
              <a:spcBef>
                <a:spcPct val="0"/>
              </a:spcBef>
              <a:spcAft>
                <a:spcPct val="0"/>
              </a:spcAft>
            </a:pPr>
            <a:r>
              <a:rPr lang="en-US" sz="2800" b="1" dirty="0">
                <a:solidFill>
                  <a:srgbClr val="F3F5FF"/>
                </a:solidFill>
                <a:latin typeface="Gill Sans"/>
                <a:ea typeface="Gill Sans MT" pitchFamily="34" charset="0"/>
                <a:cs typeface="Gill Sans MT" pitchFamily="34" charset="0"/>
              </a:rPr>
              <a:t>“Even if you paid nothing for the hardware, you'd still pay thousands of dollars to install a residential solar power system”  - Secretary Chu</a:t>
            </a:r>
            <a:r>
              <a:rPr lang="en-US" sz="3200" b="1" dirty="0">
                <a:solidFill>
                  <a:srgbClr val="F3F5FF"/>
                </a:solidFill>
                <a:latin typeface="Gill Sans"/>
                <a:ea typeface="Gill Sans MT" pitchFamily="34" charset="0"/>
                <a:cs typeface="Gill Sans MT" pitchFamily="34" charset="0"/>
              </a:rPr>
              <a:t/>
            </a:r>
            <a:br>
              <a:rPr lang="en-US" sz="3200" b="1" dirty="0">
                <a:solidFill>
                  <a:srgbClr val="F3F5FF"/>
                </a:solidFill>
                <a:latin typeface="Gill Sans"/>
                <a:ea typeface="Gill Sans MT" pitchFamily="34" charset="0"/>
                <a:cs typeface="Gill Sans MT" pitchFamily="34" charset="0"/>
              </a:rPr>
            </a:br>
            <a:endParaRPr lang="en-US" sz="3200" b="1" dirty="0">
              <a:solidFill>
                <a:srgbClr val="FFFFFF"/>
              </a:solidFill>
              <a:latin typeface="Gill Sans MT" pitchFamily="34" charset="0"/>
              <a:ea typeface="Gill Sans MT" pitchFamily="34" charset="0"/>
              <a:cs typeface="Gill Sans MT" pitchFamily="34" charset="0"/>
            </a:endParaRPr>
          </a:p>
        </p:txBody>
      </p:sp>
      <p:sp>
        <p:nvSpPr>
          <p:cNvPr id="14" name="Rectangle 13" descr="customer acquisition" title="Non hardware costs"/>
          <p:cNvSpPr/>
          <p:nvPr/>
        </p:nvSpPr>
        <p:spPr>
          <a:xfrm>
            <a:off x="6783388" y="3238500"/>
            <a:ext cx="2360612" cy="2862263"/>
          </a:xfrm>
          <a:prstGeom prst="rect">
            <a:avLst/>
          </a:prstGeom>
        </p:spPr>
        <p:txBody>
          <a:bodyPr>
            <a:spAutoFit/>
          </a:bodyPr>
          <a:lstStyle/>
          <a:p>
            <a:pPr defTabSz="457200">
              <a:defRPr/>
            </a:pPr>
            <a:r>
              <a:rPr lang="en-US" dirty="0">
                <a:solidFill>
                  <a:srgbClr val="FFFFFF"/>
                </a:solidFill>
              </a:rPr>
              <a:t>Non Hardware costs:</a:t>
            </a:r>
          </a:p>
          <a:p>
            <a:pPr marL="285750" indent="-285750" defTabSz="457200">
              <a:buFont typeface="Arial" pitchFamily="34" charset="0"/>
              <a:buChar char="•"/>
              <a:defRPr/>
            </a:pPr>
            <a:r>
              <a:rPr lang="en-US" dirty="0">
                <a:solidFill>
                  <a:srgbClr val="FFFFFF"/>
                </a:solidFill>
              </a:rPr>
              <a:t>Customer Acquisition</a:t>
            </a:r>
          </a:p>
          <a:p>
            <a:pPr marL="285750" indent="-285750" defTabSz="457200">
              <a:buFont typeface="Arial" pitchFamily="34" charset="0"/>
              <a:buChar char="•"/>
              <a:defRPr/>
            </a:pPr>
            <a:r>
              <a:rPr lang="en-US" dirty="0">
                <a:solidFill>
                  <a:srgbClr val="FFFFFF"/>
                </a:solidFill>
              </a:rPr>
              <a:t>Financing and Contracting</a:t>
            </a:r>
          </a:p>
          <a:p>
            <a:pPr marL="285750" indent="-285750" defTabSz="457200">
              <a:buFont typeface="Arial" pitchFamily="34" charset="0"/>
              <a:buChar char="•"/>
              <a:defRPr/>
            </a:pPr>
            <a:r>
              <a:rPr lang="en-US" dirty="0">
                <a:solidFill>
                  <a:srgbClr val="FFFFFF"/>
                </a:solidFill>
              </a:rPr>
              <a:t>Permitting, Inspection, and Interconnection</a:t>
            </a:r>
          </a:p>
          <a:p>
            <a:pPr marL="285750" indent="-285750" defTabSz="457200">
              <a:buFont typeface="Arial" pitchFamily="34" charset="0"/>
              <a:buChar char="•"/>
              <a:defRPr/>
            </a:pPr>
            <a:r>
              <a:rPr lang="en-US" dirty="0">
                <a:solidFill>
                  <a:srgbClr val="FFFFFF"/>
                </a:solidFill>
              </a:rPr>
              <a:t>Installation and Performance</a:t>
            </a:r>
          </a:p>
        </p:txBody>
      </p:sp>
      <p:sp>
        <p:nvSpPr>
          <p:cNvPr id="57353" name="Title 1"/>
          <p:cNvSpPr txBox="1">
            <a:spLocks/>
          </p:cNvSpPr>
          <p:nvPr/>
        </p:nvSpPr>
        <p:spPr bwMode="auto">
          <a:xfrm>
            <a:off x="90488" y="358775"/>
            <a:ext cx="8548687"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defTabSz="457200" eaLnBrk="1" fontAlgn="base" hangingPunct="1">
              <a:spcBef>
                <a:spcPct val="0"/>
              </a:spcBef>
              <a:spcAft>
                <a:spcPct val="0"/>
              </a:spcAft>
            </a:pPr>
            <a:r>
              <a:rPr lang="en-US" sz="3200" b="1" dirty="0">
                <a:solidFill>
                  <a:srgbClr val="F3F5FF"/>
                </a:solidFill>
                <a:latin typeface="Gill Sans"/>
                <a:ea typeface="Gill Sans MT" pitchFamily="34" charset="0"/>
                <a:cs typeface="Gill Sans MT" pitchFamily="34" charset="0"/>
              </a:rPr>
              <a:t>The Issue:</a:t>
            </a:r>
            <a:br>
              <a:rPr lang="en-US" sz="3200" b="1" dirty="0">
                <a:solidFill>
                  <a:srgbClr val="F3F5FF"/>
                </a:solidFill>
                <a:latin typeface="Gill Sans"/>
                <a:ea typeface="Gill Sans MT" pitchFamily="34" charset="0"/>
                <a:cs typeface="Gill Sans MT" pitchFamily="34" charset="0"/>
              </a:rPr>
            </a:br>
            <a:endParaRPr lang="en-US" sz="3200" b="1" dirty="0">
              <a:solidFill>
                <a:srgbClr val="FFFFFF"/>
              </a:solidFill>
              <a:latin typeface="Gill Sans MT" pitchFamily="34" charset="0"/>
              <a:ea typeface="Gill Sans MT" pitchFamily="34" charset="0"/>
              <a:cs typeface="Gill Sans MT" pitchFamily="34" charset="0"/>
            </a:endParaRPr>
          </a:p>
        </p:txBody>
      </p:sp>
    </p:spTree>
    <p:extLst>
      <p:ext uri="{BB962C8B-B14F-4D97-AF65-F5344CB8AC3E}">
        <p14:creationId xmlns:p14="http://schemas.microsoft.com/office/powerpoint/2010/main" val="21588801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par>
                          <p:cTn id="8" fill="hold" nodeType="afterGroup">
                            <p:stCondLst>
                              <p:cond delay="250"/>
                            </p:stCondLst>
                            <p:childTnLst>
                              <p:par>
                                <p:cTn id="9" presetID="10" presetClass="entr" presetSubtype="0" fill="hold" grpId="0" nodeType="afterEffect">
                                  <p:stCondLst>
                                    <p:cond delay="1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50"/>
                                        <p:tgtEl>
                                          <p:spTgt spid="11"/>
                                        </p:tgtEl>
                                      </p:cBhvr>
                                    </p:animEffect>
                                  </p:childTnLst>
                                </p:cTn>
                              </p:par>
                            </p:childTnLst>
                          </p:cTn>
                        </p:par>
                        <p:par>
                          <p:cTn id="12" fill="hold" nodeType="afterGroup">
                            <p:stCondLst>
                              <p:cond delay="600"/>
                            </p:stCondLst>
                            <p:childTnLst>
                              <p:par>
                                <p:cTn id="13" presetID="10" presetClass="entr" presetSubtype="0" fill="hold" grpId="0" nodeType="afterEffect">
                                  <p:stCondLst>
                                    <p:cond delay="1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2" descr="picture" title="stacks of cash"/>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48500" y="2190750"/>
            <a:ext cx="203835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 descr="picture" title="stacks of cash"/>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29450" y="3752850"/>
            <a:ext cx="203835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 descr="picture" title="stacks of cash"/>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81600" y="2190750"/>
            <a:ext cx="203835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 descr="picture" title="stacks of cash"/>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62550" y="3752850"/>
            <a:ext cx="203835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2" descr="picture" title="stacks of cash"/>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152775" y="2057400"/>
            <a:ext cx="203835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 descr="picture" title="stacks of cash"/>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95625" y="3619500"/>
            <a:ext cx="203835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96863" y="274638"/>
            <a:ext cx="8550275" cy="574675"/>
          </a:xfrm>
        </p:spPr>
        <p:txBody>
          <a:bodyPr>
            <a:normAutofit fontScale="90000"/>
          </a:bodyPr>
          <a:lstStyle/>
          <a:p>
            <a:pPr eaLnBrk="1" fontAlgn="auto" hangingPunct="1">
              <a:spcAft>
                <a:spcPts val="0"/>
              </a:spcAft>
              <a:defRPr/>
            </a:pPr>
            <a:r>
              <a:rPr lang="en-US" dirty="0" smtClean="0">
                <a:ea typeface="+mj-ea"/>
              </a:rPr>
              <a:t>More Paperwork = Higher Cost</a:t>
            </a:r>
            <a:endParaRPr lang="en-US" dirty="0">
              <a:ea typeface="+mj-ea"/>
            </a:endParaRPr>
          </a:p>
        </p:txBody>
      </p:sp>
      <p:pic>
        <p:nvPicPr>
          <p:cNvPr id="33" name="Picture 32" descr="http://www.discdocuments.com/images/22173936.jpg" title="Paper stack 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3513" y="1643063"/>
            <a:ext cx="2532062"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ight Arrow 3" title="arrow"/>
          <p:cNvSpPr/>
          <p:nvPr/>
        </p:nvSpPr>
        <p:spPr>
          <a:xfrm>
            <a:off x="2476500" y="3486150"/>
            <a:ext cx="800100" cy="722186"/>
          </a:xfrm>
          <a:prstGeom prst="rightArrow">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3F5FF"/>
              </a:solidFill>
            </a:endParaRPr>
          </a:p>
        </p:txBody>
      </p:sp>
    </p:spTree>
    <p:extLst>
      <p:ext uri="{BB962C8B-B14F-4D97-AF65-F5344CB8AC3E}">
        <p14:creationId xmlns:p14="http://schemas.microsoft.com/office/powerpoint/2010/main" val="39034895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par>
                                <p:cTn id="8" presetID="1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p:tgtEl>
                                          <p:spTgt spid="4"/>
                                        </p:tgtEl>
                                        <p:attrNameLst>
                                          <p:attrName>ppt_x</p:attrName>
                                        </p:attrNameLst>
                                      </p:cBhvr>
                                      <p:tavLst>
                                        <p:tav tm="0">
                                          <p:val>
                                            <p:strVal val="#ppt_x-#ppt_w*1.125000"/>
                                          </p:val>
                                        </p:tav>
                                        <p:tav tm="100000">
                                          <p:val>
                                            <p:strVal val="#ppt_x"/>
                                          </p:val>
                                        </p:tav>
                                      </p:tavLst>
                                    </p:anim>
                                    <p:animEffect transition="in" filter="wipe(right)">
                                      <p:cBhvr>
                                        <p:cTn id="11" dur="500"/>
                                        <p:tgtEl>
                                          <p:spTgt spid="4"/>
                                        </p:tgtEl>
                                      </p:cBhvr>
                                    </p:animEffect>
                                  </p:childTnLst>
                                </p:cTn>
                              </p:par>
                            </p:childTnLst>
                          </p:cTn>
                        </p:par>
                        <p:par>
                          <p:cTn id="12" fill="hold" nodeType="afterGroup">
                            <p:stCondLst>
                              <p:cond delay="500"/>
                            </p:stCondLst>
                            <p:childTnLst>
                              <p:par>
                                <p:cTn id="13" presetID="1" presetClass="entr" presetSubtype="0" fill="hold" nodeType="afterEffect">
                                  <p:stCondLst>
                                    <p:cond delay="100"/>
                                  </p:stCondLst>
                                  <p:childTnLst>
                                    <p:set>
                                      <p:cBhvr>
                                        <p:cTn id="14" dur="1" fill="hold">
                                          <p:stCondLst>
                                            <p:cond delay="0"/>
                                          </p:stCondLst>
                                        </p:cTn>
                                        <p:tgtEl>
                                          <p:spTgt spid="54"/>
                                        </p:tgtEl>
                                        <p:attrNameLst>
                                          <p:attrName>style.visibility</p:attrName>
                                        </p:attrNameLst>
                                      </p:cBhvr>
                                      <p:to>
                                        <p:strVal val="visible"/>
                                      </p:to>
                                    </p:set>
                                  </p:childTnLst>
                                </p:cTn>
                              </p:par>
                            </p:childTnLst>
                          </p:cTn>
                        </p:par>
                        <p:par>
                          <p:cTn id="15" fill="hold" nodeType="afterGroup">
                            <p:stCondLst>
                              <p:cond delay="600"/>
                            </p:stCondLst>
                            <p:childTnLst>
                              <p:par>
                                <p:cTn id="16" presetID="1" presetClass="entr" presetSubtype="0" fill="hold" nodeType="afterEffect">
                                  <p:stCondLst>
                                    <p:cond delay="100"/>
                                  </p:stCondLst>
                                  <p:childTnLst>
                                    <p:set>
                                      <p:cBhvr>
                                        <p:cTn id="17" dur="1" fill="hold">
                                          <p:stCondLst>
                                            <p:cond delay="0"/>
                                          </p:stCondLst>
                                        </p:cTn>
                                        <p:tgtEl>
                                          <p:spTgt spid="53"/>
                                        </p:tgtEl>
                                        <p:attrNameLst>
                                          <p:attrName>style.visibility</p:attrName>
                                        </p:attrNameLst>
                                      </p:cBhvr>
                                      <p:to>
                                        <p:strVal val="visible"/>
                                      </p:to>
                                    </p:set>
                                  </p:childTnLst>
                                </p:cTn>
                              </p:par>
                            </p:childTnLst>
                          </p:cTn>
                        </p:par>
                        <p:par>
                          <p:cTn id="18" fill="hold" nodeType="afterGroup">
                            <p:stCondLst>
                              <p:cond delay="700"/>
                            </p:stCondLst>
                            <p:childTnLst>
                              <p:par>
                                <p:cTn id="19" presetID="1" presetClass="entr" presetSubtype="0" fill="hold" nodeType="afterEffect">
                                  <p:stCondLst>
                                    <p:cond delay="100"/>
                                  </p:stCondLst>
                                  <p:childTnLst>
                                    <p:set>
                                      <p:cBhvr>
                                        <p:cTn id="20" dur="1" fill="hold">
                                          <p:stCondLst>
                                            <p:cond delay="0"/>
                                          </p:stCondLst>
                                        </p:cTn>
                                        <p:tgtEl>
                                          <p:spTgt spid="49"/>
                                        </p:tgtEl>
                                        <p:attrNameLst>
                                          <p:attrName>style.visibility</p:attrName>
                                        </p:attrNameLst>
                                      </p:cBhvr>
                                      <p:to>
                                        <p:strVal val="visible"/>
                                      </p:to>
                                    </p:set>
                                  </p:childTnLst>
                                </p:cTn>
                              </p:par>
                            </p:childTnLst>
                          </p:cTn>
                        </p:par>
                        <p:par>
                          <p:cTn id="21" fill="hold" nodeType="afterGroup">
                            <p:stCondLst>
                              <p:cond delay="800"/>
                            </p:stCondLst>
                            <p:childTnLst>
                              <p:par>
                                <p:cTn id="22" presetID="1" presetClass="entr" presetSubtype="0" fill="hold" nodeType="afterEffect">
                                  <p:stCondLst>
                                    <p:cond delay="100"/>
                                  </p:stCondLst>
                                  <p:childTnLst>
                                    <p:set>
                                      <p:cBhvr>
                                        <p:cTn id="23" dur="1" fill="hold">
                                          <p:stCondLst>
                                            <p:cond delay="0"/>
                                          </p:stCondLst>
                                        </p:cTn>
                                        <p:tgtEl>
                                          <p:spTgt spid="48"/>
                                        </p:tgtEl>
                                        <p:attrNameLst>
                                          <p:attrName>style.visibility</p:attrName>
                                        </p:attrNameLst>
                                      </p:cBhvr>
                                      <p:to>
                                        <p:strVal val="visible"/>
                                      </p:to>
                                    </p:set>
                                  </p:childTnLst>
                                </p:cTn>
                              </p:par>
                            </p:childTnLst>
                          </p:cTn>
                        </p:par>
                        <p:par>
                          <p:cTn id="24" fill="hold" nodeType="afterGroup">
                            <p:stCondLst>
                              <p:cond delay="900"/>
                            </p:stCondLst>
                            <p:childTnLst>
                              <p:par>
                                <p:cTn id="25" presetID="1" presetClass="entr" presetSubtype="0" fill="hold" nodeType="afterEffect">
                                  <p:stCondLst>
                                    <p:cond delay="100"/>
                                  </p:stCondLst>
                                  <p:childTnLst>
                                    <p:set>
                                      <p:cBhvr>
                                        <p:cTn id="26" dur="1" fill="hold">
                                          <p:stCondLst>
                                            <p:cond delay="0"/>
                                          </p:stCondLst>
                                        </p:cTn>
                                        <p:tgtEl>
                                          <p:spTgt spid="44"/>
                                        </p:tgtEl>
                                        <p:attrNameLst>
                                          <p:attrName>style.visibility</p:attrName>
                                        </p:attrNameLst>
                                      </p:cBhvr>
                                      <p:to>
                                        <p:strVal val="visible"/>
                                      </p:to>
                                    </p:set>
                                  </p:childTnLst>
                                </p:cTn>
                              </p:par>
                            </p:childTnLst>
                          </p:cTn>
                        </p:par>
                        <p:par>
                          <p:cTn id="27" fill="hold" nodeType="afterGroup">
                            <p:stCondLst>
                              <p:cond delay="1000"/>
                            </p:stCondLst>
                            <p:childTnLst>
                              <p:par>
                                <p:cTn id="28" presetID="1" presetClass="entr" presetSubtype="0" fill="hold" nodeType="afterEffect">
                                  <p:stCondLst>
                                    <p:cond delay="100"/>
                                  </p:stCondLst>
                                  <p:childTnLst>
                                    <p:set>
                                      <p:cBhvr>
                                        <p:cTn id="29"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5"/>
          <p:cNvSpPr>
            <a:spLocks noGrp="1"/>
          </p:cNvSpPr>
          <p:nvPr>
            <p:ph type="title"/>
          </p:nvPr>
        </p:nvSpPr>
        <p:spPr>
          <a:xfrm>
            <a:off x="296863" y="1985963"/>
            <a:ext cx="8550275" cy="1822450"/>
          </a:xfrm>
        </p:spPr>
        <p:txBody>
          <a:bodyPr/>
          <a:lstStyle/>
          <a:p>
            <a:pPr eaLnBrk="1" hangingPunct="1"/>
            <a:r>
              <a:rPr lang="en-US" dirty="0" smtClean="0">
                <a:latin typeface="Gill Sans MT" pitchFamily="34" charset="0"/>
                <a:cs typeface="Gill Sans MT" pitchFamily="34" charset="0"/>
              </a:rPr>
              <a:t>One Hypothetical City’s Process…</a:t>
            </a:r>
          </a:p>
        </p:txBody>
      </p:sp>
      <p:sp>
        <p:nvSpPr>
          <p:cNvPr id="62467"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75355863-FF43-4780-9295-01A7BB66D767}" type="slidenum">
              <a:rPr lang="en-US" smtClean="0">
                <a:solidFill>
                  <a:srgbClr val="FFFFFF"/>
                </a:solidFill>
                <a:latin typeface="Arial" pitchFamily="34" charset="0"/>
              </a:rPr>
              <a:pPr eaLnBrk="1" fontAlgn="base" hangingPunct="1">
                <a:spcBef>
                  <a:spcPct val="0"/>
                </a:spcBef>
                <a:spcAft>
                  <a:spcPct val="0"/>
                </a:spcAft>
              </a:pPr>
              <a:t>12</a:t>
            </a:fld>
            <a:endParaRPr lang="en-US" smtClean="0">
              <a:solidFill>
                <a:srgbClr val="FFFFFF"/>
              </a:solidFill>
              <a:latin typeface="Arial" pitchFamily="34" charset="0"/>
            </a:endParaRPr>
          </a:p>
        </p:txBody>
      </p:sp>
    </p:spTree>
    <p:extLst>
      <p:ext uri="{BB962C8B-B14F-4D97-AF65-F5344CB8AC3E}">
        <p14:creationId xmlns:p14="http://schemas.microsoft.com/office/powerpoint/2010/main" val="3405264597"/>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Arrow Connector 26"/>
          <p:cNvCxnSpPr/>
          <p:nvPr/>
        </p:nvCxnSpPr>
        <p:spPr>
          <a:xfrm flipH="1" flipV="1">
            <a:off x="3698544" y="4950541"/>
            <a:ext cx="1823697" cy="7378"/>
          </a:xfrm>
          <a:prstGeom prst="straightConnector1">
            <a:avLst/>
          </a:prstGeom>
          <a:ln w="60325">
            <a:solidFill>
              <a:schemeClr val="accent4"/>
            </a:solidFill>
            <a:tailEnd type="none"/>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a:off x="2" y="4816475"/>
            <a:ext cx="2945079" cy="0"/>
          </a:xfrm>
          <a:prstGeom prst="straightConnector1">
            <a:avLst/>
          </a:prstGeom>
          <a:ln w="60325">
            <a:solidFill>
              <a:schemeClr val="accent4"/>
            </a:solidFill>
            <a:tailEnd type="none"/>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flipV="1">
            <a:off x="3303131" y="6117087"/>
            <a:ext cx="3099389" cy="4918"/>
          </a:xfrm>
          <a:prstGeom prst="straightConnector1">
            <a:avLst/>
          </a:prstGeom>
          <a:ln w="60325">
            <a:solidFill>
              <a:schemeClr val="accent4"/>
            </a:solidFill>
            <a:tailEnd type="none"/>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sp>
        <p:nvSpPr>
          <p:cNvPr id="4" name="Title 3" title="pre application graph"/>
          <p:cNvSpPr>
            <a:spLocks noGrp="1"/>
          </p:cNvSpPr>
          <p:nvPr>
            <p:ph type="title"/>
          </p:nvPr>
        </p:nvSpPr>
        <p:spPr>
          <a:xfrm>
            <a:off x="296863" y="274638"/>
            <a:ext cx="8550275" cy="574675"/>
          </a:xfrm>
        </p:spPr>
        <p:txBody>
          <a:bodyPr>
            <a:normAutofit fontScale="90000"/>
          </a:bodyPr>
          <a:lstStyle/>
          <a:p>
            <a:pPr eaLnBrk="1" fontAlgn="auto" hangingPunct="1">
              <a:spcAft>
                <a:spcPts val="0"/>
              </a:spcAft>
              <a:defRPr/>
            </a:pPr>
            <a:r>
              <a:rPr lang="en-US" dirty="0" smtClean="0">
                <a:ea typeface="+mj-ea"/>
              </a:rPr>
              <a:t>Pre-Application</a:t>
            </a:r>
            <a:endParaRPr lang="en-US" dirty="0">
              <a:ea typeface="+mj-ea"/>
            </a:endParaRPr>
          </a:p>
        </p:txBody>
      </p:sp>
      <p:sp>
        <p:nvSpPr>
          <p:cNvPr id="6" name="Rounded Rectangle 5" title="4 text boxes"/>
          <p:cNvSpPr/>
          <p:nvPr/>
        </p:nvSpPr>
        <p:spPr>
          <a:xfrm>
            <a:off x="2388730" y="1160060"/>
            <a:ext cx="1828800" cy="876074"/>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dirty="0">
                <a:solidFill>
                  <a:srgbClr val="F3F5FF"/>
                </a:solidFill>
                <a:latin typeface="Gill Sans"/>
              </a:rPr>
              <a:t>Install Complies with Zoning Rules</a:t>
            </a:r>
          </a:p>
        </p:txBody>
      </p:sp>
      <p:sp>
        <p:nvSpPr>
          <p:cNvPr id="7" name="Rounded Rectangle 6" title="4 text boxes"/>
          <p:cNvSpPr/>
          <p:nvPr/>
        </p:nvSpPr>
        <p:spPr>
          <a:xfrm>
            <a:off x="5488120" y="2754630"/>
            <a:ext cx="1828800" cy="76200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dirty="0">
                <a:solidFill>
                  <a:srgbClr val="F3F5FF"/>
                </a:solidFill>
                <a:latin typeface="Gill Sans"/>
              </a:rPr>
              <a:t>Apply to Commission A</a:t>
            </a:r>
          </a:p>
        </p:txBody>
      </p:sp>
      <p:sp>
        <p:nvSpPr>
          <p:cNvPr id="8" name="Rounded Rectangle 7" title="4 text boxes"/>
          <p:cNvSpPr/>
          <p:nvPr/>
        </p:nvSpPr>
        <p:spPr>
          <a:xfrm>
            <a:off x="5488120" y="4442460"/>
            <a:ext cx="1828800" cy="102108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dirty="0">
                <a:solidFill>
                  <a:srgbClr val="F3F5FF"/>
                </a:solidFill>
                <a:latin typeface="Gill Sans"/>
              </a:rPr>
              <a:t>Receive Commission A Approval</a:t>
            </a:r>
          </a:p>
        </p:txBody>
      </p:sp>
      <p:sp>
        <p:nvSpPr>
          <p:cNvPr id="9" name="Oval 8" title="4 text boxes"/>
          <p:cNvSpPr/>
          <p:nvPr/>
        </p:nvSpPr>
        <p:spPr>
          <a:xfrm>
            <a:off x="2160130" y="2590800"/>
            <a:ext cx="2286000" cy="1089660"/>
          </a:xfrm>
          <a:prstGeom prst="ellipse">
            <a:avLst/>
          </a:prstGeom>
          <a:solidFill>
            <a:schemeClr val="accent4"/>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dirty="0">
                <a:solidFill>
                  <a:srgbClr val="F3F5FF"/>
                </a:solidFill>
                <a:latin typeface="Gill Sans"/>
              </a:rPr>
              <a:t>Special Building Type?</a:t>
            </a:r>
          </a:p>
        </p:txBody>
      </p:sp>
      <p:cxnSp>
        <p:nvCxnSpPr>
          <p:cNvPr id="11" name="Straight Arrow Connector 10"/>
          <p:cNvCxnSpPr/>
          <p:nvPr/>
        </p:nvCxnSpPr>
        <p:spPr>
          <a:xfrm flipH="1">
            <a:off x="3303130" y="2074985"/>
            <a:ext cx="1" cy="515815"/>
          </a:xfrm>
          <a:prstGeom prst="straightConnector1">
            <a:avLst/>
          </a:prstGeom>
          <a:ln w="60325">
            <a:solidFill>
              <a:schemeClr val="accent4"/>
            </a:solidFill>
            <a:tailEnd type="arrow"/>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4467396" y="3125794"/>
            <a:ext cx="973786" cy="1"/>
          </a:xfrm>
          <a:prstGeom prst="straightConnector1">
            <a:avLst/>
          </a:prstGeom>
          <a:ln w="60325">
            <a:solidFill>
              <a:schemeClr val="accent4"/>
            </a:solidFill>
            <a:tailEnd type="arrow"/>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5754688" y="3582237"/>
            <a:ext cx="0" cy="832841"/>
          </a:xfrm>
          <a:prstGeom prst="straightConnector1">
            <a:avLst/>
          </a:prstGeom>
          <a:ln w="60325">
            <a:solidFill>
              <a:schemeClr val="accent4"/>
            </a:solidFill>
            <a:tailEnd type="arrow"/>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3127375" y="3680460"/>
            <a:ext cx="0" cy="3177540"/>
          </a:xfrm>
          <a:prstGeom prst="straightConnector1">
            <a:avLst/>
          </a:prstGeom>
          <a:ln w="60325">
            <a:solidFill>
              <a:schemeClr val="accent4"/>
            </a:solidFill>
            <a:tailEnd type="none"/>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9" idx="2"/>
          </p:cNvCxnSpPr>
          <p:nvPr/>
        </p:nvCxnSpPr>
        <p:spPr>
          <a:xfrm flipH="1" flipV="1">
            <a:off x="0" y="3125794"/>
            <a:ext cx="2160130" cy="9836"/>
          </a:xfrm>
          <a:prstGeom prst="straightConnector1">
            <a:avLst/>
          </a:prstGeom>
          <a:ln w="60325">
            <a:solidFill>
              <a:schemeClr val="accent4"/>
            </a:solidFill>
            <a:tailEnd type="none"/>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6229350" y="5488660"/>
            <a:ext cx="0" cy="658465"/>
          </a:xfrm>
          <a:prstGeom prst="straightConnector1">
            <a:avLst/>
          </a:prstGeom>
          <a:ln w="60325">
            <a:solidFill>
              <a:schemeClr val="accent4"/>
            </a:solidFill>
            <a:tailEnd type="none"/>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7316920" y="4955459"/>
            <a:ext cx="1827080" cy="2459"/>
          </a:xfrm>
          <a:prstGeom prst="straightConnector1">
            <a:avLst/>
          </a:prstGeom>
          <a:ln w="60325">
            <a:solidFill>
              <a:schemeClr val="accent4"/>
            </a:solidFill>
            <a:tailEnd type="none"/>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sp>
        <p:nvSpPr>
          <p:cNvPr id="40" name="Arc 39"/>
          <p:cNvSpPr/>
          <p:nvPr/>
        </p:nvSpPr>
        <p:spPr>
          <a:xfrm rot="17271524">
            <a:off x="2961949" y="4620570"/>
            <a:ext cx="722460" cy="844226"/>
          </a:xfrm>
          <a:prstGeom prst="arc">
            <a:avLst>
              <a:gd name="adj1" fmla="val 15899964"/>
              <a:gd name="adj2" fmla="val 3585951"/>
            </a:avLst>
          </a:prstGeom>
          <a:ln w="60325">
            <a:solidFill>
              <a:schemeClr val="accent4"/>
            </a:solidFill>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txBody>
          <a:bodyPr anchor="ctr"/>
          <a:lstStyle/>
          <a:p>
            <a:pPr algn="ctr" defTabSz="457200">
              <a:defRPr/>
            </a:pPr>
            <a:endParaRPr lang="en-US">
              <a:solidFill>
                <a:srgbClr val="181300"/>
              </a:solidFill>
            </a:endParaRPr>
          </a:p>
        </p:txBody>
      </p:sp>
      <p:sp>
        <p:nvSpPr>
          <p:cNvPr id="20" name="TextBox 19"/>
          <p:cNvSpPr txBox="1">
            <a:spLocks noChangeArrowheads="1"/>
          </p:cNvSpPr>
          <p:nvPr/>
        </p:nvSpPr>
        <p:spPr bwMode="auto">
          <a:xfrm>
            <a:off x="4608513" y="2849563"/>
            <a:ext cx="488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1" fontAlgn="base" hangingPunct="1">
              <a:spcBef>
                <a:spcPct val="0"/>
              </a:spcBef>
              <a:spcAft>
                <a:spcPct val="0"/>
              </a:spcAft>
            </a:pPr>
            <a:r>
              <a:rPr lang="en-US" sz="1200">
                <a:solidFill>
                  <a:srgbClr val="F3F5FF"/>
                </a:solidFill>
                <a:latin typeface="Gill Sans"/>
              </a:rPr>
              <a:t>Yes</a:t>
            </a:r>
          </a:p>
        </p:txBody>
      </p:sp>
    </p:spTree>
    <p:extLst>
      <p:ext uri="{BB962C8B-B14F-4D97-AF65-F5344CB8AC3E}">
        <p14:creationId xmlns:p14="http://schemas.microsoft.com/office/powerpoint/2010/main" val="2724077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250"/>
                                        <p:tgtEl>
                                          <p:spTgt spid="11"/>
                                        </p:tgtEl>
                                      </p:cBhvr>
                                    </p:animEffect>
                                  </p:childTnLst>
                                </p:cTn>
                              </p:par>
                            </p:childTnLst>
                          </p:cTn>
                        </p:par>
                        <p:par>
                          <p:cTn id="8" fill="hold" nodeType="afterGroup">
                            <p:stCondLst>
                              <p:cond delay="25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
                                        <p:tgtEl>
                                          <p:spTgt spid="9"/>
                                        </p:tgtEl>
                                      </p:cBhvr>
                                    </p:animEffect>
                                  </p:childTnLst>
                                </p:cTn>
                              </p:par>
                              <p:par>
                                <p:cTn id="12" presetID="22" presetClass="entr" presetSubtype="2"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right)">
                                      <p:cBhvr>
                                        <p:cTn id="14" dur="250"/>
                                        <p:tgtEl>
                                          <p:spTgt spid="21"/>
                                        </p:tgtEl>
                                      </p:cBhvr>
                                    </p:animEffect>
                                  </p:childTnLst>
                                </p:cTn>
                              </p:par>
                              <p:par>
                                <p:cTn id="15" presetID="22" presetClass="entr" presetSubtype="1"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250"/>
                                        <p:tgtEl>
                                          <p:spTgt spid="17"/>
                                        </p:tgtEl>
                                      </p:cBhvr>
                                    </p:animEffec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25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50"/>
                                        <p:tgtEl>
                                          <p:spTgt spid="20"/>
                                        </p:tgtEl>
                                      </p:cBhvr>
                                    </p:animEffect>
                                  </p:childTnLst>
                                </p:cTn>
                              </p:par>
                            </p:childTnLst>
                          </p:cTn>
                        </p:par>
                        <p:par>
                          <p:cTn id="25" fill="hold" nodeType="afterGroup">
                            <p:stCondLst>
                              <p:cond delay="750"/>
                            </p:stCondLst>
                            <p:childTnLst>
                              <p:par>
                                <p:cTn id="26" presetID="1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50"/>
                                        <p:tgtEl>
                                          <p:spTgt spid="7"/>
                                        </p:tgtEl>
                                      </p:cBhvr>
                                    </p:animEffect>
                                  </p:childTnLst>
                                </p:cTn>
                              </p:par>
                            </p:childTnLst>
                          </p:cTn>
                        </p:par>
                        <p:par>
                          <p:cTn id="29" fill="hold" nodeType="afterGroup">
                            <p:stCondLst>
                              <p:cond delay="1000"/>
                            </p:stCondLst>
                            <p:childTnLst>
                              <p:par>
                                <p:cTn id="30" presetID="22" presetClass="entr" presetSubtype="1"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up)">
                                      <p:cBhvr>
                                        <p:cTn id="32" dur="250"/>
                                        <p:tgtEl>
                                          <p:spTgt spid="15"/>
                                        </p:tgtEl>
                                      </p:cBhvr>
                                    </p:animEffect>
                                  </p:childTnLst>
                                </p:cTn>
                              </p:par>
                            </p:childTnLst>
                          </p:cTn>
                        </p:par>
                        <p:par>
                          <p:cTn id="33" fill="hold" nodeType="afterGroup">
                            <p:stCondLst>
                              <p:cond delay="1250"/>
                            </p:stCondLst>
                            <p:childTnLst>
                              <p:par>
                                <p:cTn id="34" presetID="10" presetClass="entr" presetSubtype="0"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50"/>
                                        <p:tgtEl>
                                          <p:spTgt spid="8"/>
                                        </p:tgtEl>
                                      </p:cBhvr>
                                    </p:animEffect>
                                  </p:childTnLst>
                                </p:cTn>
                              </p:par>
                              <p:par>
                                <p:cTn id="37" presetID="22" presetClass="entr" presetSubtype="1"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up)">
                                      <p:cBhvr>
                                        <p:cTn id="39" dur="250"/>
                                        <p:tgtEl>
                                          <p:spTgt spid="29"/>
                                        </p:tgtEl>
                                      </p:cBhvr>
                                    </p:animEffect>
                                  </p:childTnLst>
                                </p:cTn>
                              </p:par>
                              <p:par>
                                <p:cTn id="40" presetID="22" presetClass="entr" presetSubtype="2"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right)">
                                      <p:cBhvr>
                                        <p:cTn id="42" dur="250"/>
                                        <p:tgtEl>
                                          <p:spTgt spid="27"/>
                                        </p:tgtEl>
                                      </p:cBhvr>
                                    </p:animEffect>
                                  </p:childTnLst>
                                </p:cTn>
                              </p:par>
                              <p:par>
                                <p:cTn id="43" presetID="22" presetClass="entr" presetSubtype="2"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right)">
                                      <p:cBhvr>
                                        <p:cTn id="45" dur="250"/>
                                        <p:tgtEl>
                                          <p:spTgt spid="24"/>
                                        </p:tgtEl>
                                      </p:cBhvr>
                                    </p:animEffect>
                                  </p:childTnLst>
                                </p:cTn>
                              </p:par>
                            </p:childTnLst>
                          </p:cTn>
                        </p:par>
                        <p:par>
                          <p:cTn id="46" fill="hold" nodeType="afterGroup">
                            <p:stCondLst>
                              <p:cond delay="1500"/>
                            </p:stCondLst>
                            <p:childTnLst>
                              <p:par>
                                <p:cTn id="47" presetID="22" presetClass="entr" presetSubtype="2" fill="hold" nodeType="after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right)">
                                      <p:cBhvr>
                                        <p:cTn id="49" dur="250"/>
                                        <p:tgtEl>
                                          <p:spTgt spid="40"/>
                                        </p:tgtEl>
                                      </p:cBhvr>
                                    </p:animEffect>
                                  </p:childTnLst>
                                </p:cTn>
                              </p:par>
                            </p:childTnLst>
                          </p:cTn>
                        </p:par>
                        <p:par>
                          <p:cTn id="50" fill="hold" nodeType="afterGroup">
                            <p:stCondLst>
                              <p:cond delay="1750"/>
                            </p:stCondLst>
                            <p:childTnLst>
                              <p:par>
                                <p:cTn id="51" presetID="22" presetClass="entr" presetSubtype="2" fill="hold" nodeType="after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right)">
                                      <p:cBhvr>
                                        <p:cTn id="53" dur="250"/>
                                        <p:tgtEl>
                                          <p:spTgt spid="41"/>
                                        </p:tgtEl>
                                      </p:cBhvr>
                                    </p:animEffect>
                                  </p:childTnLst>
                                </p:cTn>
                              </p:par>
                            </p:childTnLst>
                          </p:cTn>
                        </p:par>
                        <p:par>
                          <p:cTn id="54" fill="hold" nodeType="afterGroup">
                            <p:stCondLst>
                              <p:cond delay="2000"/>
                            </p:stCondLst>
                            <p:childTnLst>
                              <p:par>
                                <p:cTn id="55" presetID="22" presetClass="entr" presetSubtype="8" fill="hold" nodeType="after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wipe(left)">
                                      <p:cBhvr>
                                        <p:cTn id="57" dur="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Arrow Connector 26"/>
          <p:cNvCxnSpPr/>
          <p:nvPr/>
        </p:nvCxnSpPr>
        <p:spPr>
          <a:xfrm flipH="1" flipV="1">
            <a:off x="0" y="4953000"/>
            <a:ext cx="5488120" cy="4918"/>
          </a:xfrm>
          <a:prstGeom prst="straightConnector1">
            <a:avLst/>
          </a:prstGeom>
          <a:ln w="60325">
            <a:solidFill>
              <a:schemeClr val="accent4"/>
            </a:solidFill>
            <a:tailEnd type="none"/>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22225" y="6453188"/>
            <a:ext cx="1903413" cy="404812"/>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3F5FF"/>
              </a:solidFill>
            </a:endParaRPr>
          </a:p>
        </p:txBody>
      </p:sp>
      <p:cxnSp>
        <p:nvCxnSpPr>
          <p:cNvPr id="15" name="Straight Arrow Connector 14"/>
          <p:cNvCxnSpPr/>
          <p:nvPr/>
        </p:nvCxnSpPr>
        <p:spPr>
          <a:xfrm>
            <a:off x="4840288" y="4930560"/>
            <a:ext cx="0" cy="1812439"/>
          </a:xfrm>
          <a:prstGeom prst="straightConnector1">
            <a:avLst/>
          </a:prstGeom>
          <a:ln w="60325">
            <a:solidFill>
              <a:schemeClr val="accent4"/>
            </a:solidFill>
            <a:tailEnd type="arrow"/>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sp>
        <p:nvSpPr>
          <p:cNvPr id="23" name="Title 3" descr="goes onto next slide" title="utility track"/>
          <p:cNvSpPr>
            <a:spLocks noGrp="1"/>
          </p:cNvSpPr>
          <p:nvPr>
            <p:ph type="title"/>
          </p:nvPr>
        </p:nvSpPr>
        <p:spPr>
          <a:xfrm>
            <a:off x="296863" y="274638"/>
            <a:ext cx="8550275" cy="574675"/>
          </a:xfrm>
        </p:spPr>
        <p:txBody>
          <a:bodyPr>
            <a:normAutofit fontScale="90000"/>
          </a:bodyPr>
          <a:lstStyle/>
          <a:p>
            <a:pPr eaLnBrk="1" fontAlgn="auto" hangingPunct="1">
              <a:spcAft>
                <a:spcPts val="0"/>
              </a:spcAft>
              <a:defRPr/>
            </a:pPr>
            <a:r>
              <a:rPr lang="en-US" dirty="0" smtClean="0">
                <a:ea typeface="+mj-ea"/>
              </a:rPr>
              <a:t>Utility Track</a:t>
            </a:r>
            <a:endParaRPr lang="en-US" dirty="0">
              <a:ea typeface="+mj-ea"/>
            </a:endParaRPr>
          </a:p>
        </p:txBody>
      </p:sp>
    </p:spTree>
    <p:extLst>
      <p:ext uri="{BB962C8B-B14F-4D97-AF65-F5344CB8AC3E}">
        <p14:creationId xmlns:p14="http://schemas.microsoft.com/office/powerpoint/2010/main" val="203584350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Straight Arrow Connector 50"/>
          <p:cNvCxnSpPr/>
          <p:nvPr/>
        </p:nvCxnSpPr>
        <p:spPr>
          <a:xfrm>
            <a:off x="3151188" y="4882582"/>
            <a:ext cx="0" cy="1483187"/>
          </a:xfrm>
          <a:prstGeom prst="straightConnector1">
            <a:avLst/>
          </a:prstGeom>
          <a:ln w="60325">
            <a:solidFill>
              <a:schemeClr val="accent4"/>
            </a:solidFill>
            <a:tailEnd type="none"/>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2891642" y="4743450"/>
            <a:ext cx="454900" cy="0"/>
          </a:xfrm>
          <a:prstGeom prst="straightConnector1">
            <a:avLst/>
          </a:prstGeom>
          <a:ln w="60325">
            <a:solidFill>
              <a:schemeClr val="accent4"/>
            </a:solidFill>
            <a:tailEnd type="none"/>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cxnSp>
        <p:nvCxnSpPr>
          <p:cNvPr id="127" name="Straight Arrow Connector 126"/>
          <p:cNvCxnSpPr/>
          <p:nvPr/>
        </p:nvCxnSpPr>
        <p:spPr>
          <a:xfrm>
            <a:off x="2083050" y="5106643"/>
            <a:ext cx="1" cy="168251"/>
          </a:xfrm>
          <a:prstGeom prst="straightConnector1">
            <a:avLst/>
          </a:prstGeom>
          <a:ln w="60325">
            <a:solidFill>
              <a:schemeClr val="accent4"/>
            </a:solidFill>
            <a:tailEnd type="none"/>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22225" y="6453188"/>
            <a:ext cx="1903413" cy="404812"/>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600">
              <a:solidFill>
                <a:srgbClr val="F3F5FF"/>
              </a:solidFill>
              <a:latin typeface="Gill Sans"/>
            </a:endParaRPr>
          </a:p>
        </p:txBody>
      </p:sp>
      <p:cxnSp>
        <p:nvCxnSpPr>
          <p:cNvPr id="126" name="Straight Arrow Connector 125"/>
          <p:cNvCxnSpPr/>
          <p:nvPr/>
        </p:nvCxnSpPr>
        <p:spPr>
          <a:xfrm>
            <a:off x="1670050" y="6407433"/>
            <a:ext cx="0" cy="431247"/>
          </a:xfrm>
          <a:prstGeom prst="straightConnector1">
            <a:avLst/>
          </a:prstGeom>
          <a:ln w="60325">
            <a:solidFill>
              <a:schemeClr val="accent4"/>
            </a:solidFill>
            <a:tailEnd type="none"/>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flipH="1">
            <a:off x="4097964" y="6523757"/>
            <a:ext cx="1" cy="336502"/>
          </a:xfrm>
          <a:prstGeom prst="straightConnector1">
            <a:avLst/>
          </a:prstGeom>
          <a:ln w="60325">
            <a:solidFill>
              <a:schemeClr val="accent4"/>
            </a:solidFill>
            <a:tailEnd type="none"/>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a:off x="5923746" y="5938921"/>
            <a:ext cx="1" cy="884845"/>
          </a:xfrm>
          <a:prstGeom prst="straightConnector1">
            <a:avLst/>
          </a:prstGeom>
          <a:ln w="60325">
            <a:solidFill>
              <a:schemeClr val="accent4"/>
            </a:solidFill>
            <a:tailEnd type="none"/>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rot="16200000">
            <a:off x="-2817812" y="3017837"/>
            <a:ext cx="6400800" cy="574675"/>
          </a:xfrm>
        </p:spPr>
        <p:txBody>
          <a:bodyPr>
            <a:normAutofit fontScale="90000"/>
          </a:bodyPr>
          <a:lstStyle/>
          <a:p>
            <a:pPr eaLnBrk="1" fontAlgn="auto" hangingPunct="1">
              <a:spcAft>
                <a:spcPts val="0"/>
              </a:spcAft>
              <a:defRPr/>
            </a:pPr>
            <a:r>
              <a:rPr lang="en-US" dirty="0" smtClean="0">
                <a:ea typeface="+mj-ea"/>
              </a:rPr>
              <a:t>Utility - </a:t>
            </a:r>
            <a:r>
              <a:rPr lang="en-US" dirty="0">
                <a:ea typeface="+mj-ea"/>
              </a:rPr>
              <a:t>Application </a:t>
            </a:r>
          </a:p>
        </p:txBody>
      </p:sp>
      <p:cxnSp>
        <p:nvCxnSpPr>
          <p:cNvPr id="5" name="Straight Arrow Connector 4" title="arrows"/>
          <p:cNvCxnSpPr/>
          <p:nvPr/>
        </p:nvCxnSpPr>
        <p:spPr>
          <a:xfrm>
            <a:off x="6631120" y="628988"/>
            <a:ext cx="450164" cy="1667"/>
          </a:xfrm>
          <a:prstGeom prst="straightConnector1">
            <a:avLst/>
          </a:prstGeom>
          <a:ln w="60325">
            <a:solidFill>
              <a:schemeClr val="accent4"/>
            </a:solidFill>
            <a:tailEnd type="arrow"/>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sp>
        <p:nvSpPr>
          <p:cNvPr id="6" name="Oval 5" descr="Lots of them" title="flow chart boxes"/>
          <p:cNvSpPr/>
          <p:nvPr/>
        </p:nvSpPr>
        <p:spPr>
          <a:xfrm>
            <a:off x="4345120" y="84158"/>
            <a:ext cx="2286000" cy="1089660"/>
          </a:xfrm>
          <a:prstGeom prst="ellipse">
            <a:avLst/>
          </a:prstGeom>
          <a:solidFill>
            <a:schemeClr val="accent4"/>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sz="1600" dirty="0">
                <a:solidFill>
                  <a:srgbClr val="F3F5FF"/>
                </a:solidFill>
                <a:latin typeface="Gill Sans"/>
              </a:rPr>
              <a:t>Solar to be utility connected?</a:t>
            </a:r>
          </a:p>
        </p:txBody>
      </p:sp>
      <p:cxnSp>
        <p:nvCxnSpPr>
          <p:cNvPr id="8" name="Straight Arrow Connector 7" title="arrows"/>
          <p:cNvCxnSpPr/>
          <p:nvPr/>
        </p:nvCxnSpPr>
        <p:spPr>
          <a:xfrm flipH="1">
            <a:off x="3570820" y="19050"/>
            <a:ext cx="774300" cy="0"/>
          </a:xfrm>
          <a:prstGeom prst="straightConnector1">
            <a:avLst/>
          </a:prstGeom>
          <a:ln w="60325">
            <a:solidFill>
              <a:schemeClr val="accent4"/>
            </a:solidFill>
            <a:tailEnd type="arrow"/>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sp>
        <p:nvSpPr>
          <p:cNvPr id="10" name="Rounded Rectangle 9" descr="Lots of them" title="flow chart boxes"/>
          <p:cNvSpPr/>
          <p:nvPr/>
        </p:nvSpPr>
        <p:spPr>
          <a:xfrm>
            <a:off x="1742020" y="249655"/>
            <a:ext cx="1828800" cy="845498"/>
          </a:xfrm>
          <a:prstGeom prst="roundRect">
            <a:avLst/>
          </a:prstGeom>
          <a:solidFill>
            <a:schemeClr val="accent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sz="1600" dirty="0">
                <a:solidFill>
                  <a:srgbClr val="F3F5FF"/>
                </a:solidFill>
                <a:latin typeface="Gill Sans"/>
              </a:rPr>
              <a:t>Apply Electronically for Interconnection</a:t>
            </a:r>
          </a:p>
        </p:txBody>
      </p:sp>
      <p:sp>
        <p:nvSpPr>
          <p:cNvPr id="11" name="Rounded Rectangle 10" descr="Lots of them" title="flow chart boxes"/>
          <p:cNvSpPr/>
          <p:nvPr/>
        </p:nvSpPr>
        <p:spPr>
          <a:xfrm>
            <a:off x="7107858" y="294440"/>
            <a:ext cx="1828800" cy="845498"/>
          </a:xfrm>
          <a:prstGeom prst="round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sz="1600" dirty="0">
                <a:solidFill>
                  <a:srgbClr val="F3F5FF"/>
                </a:solidFill>
                <a:latin typeface="Gill Sans"/>
              </a:rPr>
              <a:t>Apply via mail for Interconnection</a:t>
            </a:r>
          </a:p>
        </p:txBody>
      </p:sp>
      <p:cxnSp>
        <p:nvCxnSpPr>
          <p:cNvPr id="12" name="Straight Arrow Connector 11" title="arrows"/>
          <p:cNvCxnSpPr/>
          <p:nvPr/>
        </p:nvCxnSpPr>
        <p:spPr>
          <a:xfrm>
            <a:off x="2109788" y="1139938"/>
            <a:ext cx="0" cy="364148"/>
          </a:xfrm>
          <a:prstGeom prst="straightConnector1">
            <a:avLst/>
          </a:prstGeom>
          <a:ln w="50800">
            <a:solidFill>
              <a:schemeClr val="accent4"/>
            </a:solidFill>
            <a:tailEnd type="arrow"/>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cxnSp>
        <p:nvCxnSpPr>
          <p:cNvPr id="14" name="Straight Arrow Connector 13" title="arrows"/>
          <p:cNvCxnSpPr/>
          <p:nvPr/>
        </p:nvCxnSpPr>
        <p:spPr>
          <a:xfrm>
            <a:off x="7467600" y="1178955"/>
            <a:ext cx="0" cy="364148"/>
          </a:xfrm>
          <a:prstGeom prst="straightConnector1">
            <a:avLst/>
          </a:prstGeom>
          <a:ln w="50800">
            <a:solidFill>
              <a:schemeClr val="accent4"/>
            </a:solidFill>
            <a:tailEnd type="arrow"/>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sp>
        <p:nvSpPr>
          <p:cNvPr id="15" name="Rounded Rectangle 14" descr="Lots of them" title="flow chart boxes"/>
          <p:cNvSpPr/>
          <p:nvPr/>
        </p:nvSpPr>
        <p:spPr>
          <a:xfrm>
            <a:off x="1742020" y="1541121"/>
            <a:ext cx="1828800" cy="845498"/>
          </a:xfrm>
          <a:prstGeom prst="roundRect">
            <a:avLst/>
          </a:prstGeom>
          <a:solidFill>
            <a:schemeClr val="accent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sz="1600" dirty="0">
                <a:solidFill>
                  <a:srgbClr val="F3F5FF"/>
                </a:solidFill>
                <a:latin typeface="Gill Sans"/>
              </a:rPr>
              <a:t>Utility Report Auto-Generated </a:t>
            </a:r>
          </a:p>
        </p:txBody>
      </p:sp>
      <p:sp>
        <p:nvSpPr>
          <p:cNvPr id="16" name="Rounded Rectangle 15" descr="Lots of them" title="flow chart boxes"/>
          <p:cNvSpPr/>
          <p:nvPr/>
        </p:nvSpPr>
        <p:spPr>
          <a:xfrm>
            <a:off x="7114218" y="1556680"/>
            <a:ext cx="1828800" cy="845498"/>
          </a:xfrm>
          <a:prstGeom prst="roundRect">
            <a:avLst/>
          </a:prstGeom>
          <a:solidFill>
            <a:schemeClr val="accent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sz="1600" dirty="0">
                <a:solidFill>
                  <a:srgbClr val="F3F5FF"/>
                </a:solidFill>
                <a:latin typeface="Gill Sans"/>
              </a:rPr>
              <a:t>Person Creates Utility Report</a:t>
            </a:r>
          </a:p>
        </p:txBody>
      </p:sp>
      <p:cxnSp>
        <p:nvCxnSpPr>
          <p:cNvPr id="20" name="Straight Arrow Connector 19"/>
          <p:cNvCxnSpPr/>
          <p:nvPr/>
        </p:nvCxnSpPr>
        <p:spPr>
          <a:xfrm flipH="1">
            <a:off x="8053428" y="2402178"/>
            <a:ext cx="1" cy="336502"/>
          </a:xfrm>
          <a:prstGeom prst="straightConnector1">
            <a:avLst/>
          </a:prstGeom>
          <a:ln w="60325">
            <a:solidFill>
              <a:schemeClr val="accent4"/>
            </a:solidFill>
            <a:tailEnd type="none"/>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487613" y="2386619"/>
            <a:ext cx="0" cy="252134"/>
          </a:xfrm>
          <a:prstGeom prst="straightConnector1">
            <a:avLst/>
          </a:prstGeom>
          <a:ln w="60325">
            <a:solidFill>
              <a:schemeClr val="accent4"/>
            </a:solidFill>
            <a:tailEnd type="none"/>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2626276" y="2638752"/>
            <a:ext cx="2881586" cy="1"/>
          </a:xfrm>
          <a:prstGeom prst="straightConnector1">
            <a:avLst/>
          </a:prstGeom>
          <a:ln w="60325">
            <a:solidFill>
              <a:schemeClr val="accent4"/>
            </a:solidFill>
            <a:tailEnd type="none"/>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sp>
        <p:nvSpPr>
          <p:cNvPr id="35" name="Rounded Rectangle 34" descr="Lots of them" title="flow chart boxes"/>
          <p:cNvSpPr/>
          <p:nvPr/>
        </p:nvSpPr>
        <p:spPr>
          <a:xfrm>
            <a:off x="4573720" y="3065503"/>
            <a:ext cx="1828800" cy="845498"/>
          </a:xfrm>
          <a:prstGeom prst="roundRect">
            <a:avLst/>
          </a:prstGeom>
          <a:solidFill>
            <a:schemeClr val="accent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sz="1600" dirty="0">
                <a:solidFill>
                  <a:srgbClr val="F3F5FF"/>
                </a:solidFill>
                <a:latin typeface="Gill Sans"/>
              </a:rPr>
              <a:t>Report Sent to Appropriate Area </a:t>
            </a:r>
          </a:p>
        </p:txBody>
      </p:sp>
      <p:cxnSp>
        <p:nvCxnSpPr>
          <p:cNvPr id="40" name="Straight Arrow Connector 39"/>
          <p:cNvCxnSpPr/>
          <p:nvPr/>
        </p:nvCxnSpPr>
        <p:spPr>
          <a:xfrm flipH="1">
            <a:off x="5503289" y="3934941"/>
            <a:ext cx="1" cy="168249"/>
          </a:xfrm>
          <a:prstGeom prst="straightConnector1">
            <a:avLst/>
          </a:prstGeom>
          <a:ln w="60325">
            <a:solidFill>
              <a:schemeClr val="accent4"/>
            </a:solidFill>
            <a:tailEnd type="none"/>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cxnSp>
        <p:nvCxnSpPr>
          <p:cNvPr id="45" name="Straight Arrow Connector 44" title="arrows"/>
          <p:cNvCxnSpPr/>
          <p:nvPr/>
        </p:nvCxnSpPr>
        <p:spPr>
          <a:xfrm>
            <a:off x="8340364" y="4123528"/>
            <a:ext cx="1" cy="582913"/>
          </a:xfrm>
          <a:prstGeom prst="straightConnector1">
            <a:avLst/>
          </a:prstGeom>
          <a:ln w="60325">
            <a:solidFill>
              <a:schemeClr val="accent4"/>
            </a:solidFill>
            <a:tailEnd type="arrow"/>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cxnSp>
        <p:nvCxnSpPr>
          <p:cNvPr id="46" name="Straight Arrow Connector 45" title="arrows"/>
          <p:cNvCxnSpPr/>
          <p:nvPr/>
        </p:nvCxnSpPr>
        <p:spPr>
          <a:xfrm>
            <a:off x="6856202" y="4139430"/>
            <a:ext cx="1" cy="582913"/>
          </a:xfrm>
          <a:prstGeom prst="straightConnector1">
            <a:avLst/>
          </a:prstGeom>
          <a:ln w="60325">
            <a:solidFill>
              <a:schemeClr val="accent4"/>
            </a:solidFill>
            <a:tailEnd type="arrow"/>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cxnSp>
        <p:nvCxnSpPr>
          <p:cNvPr id="47" name="Straight Arrow Connector 46" title="arrows"/>
          <p:cNvCxnSpPr/>
          <p:nvPr/>
        </p:nvCxnSpPr>
        <p:spPr>
          <a:xfrm>
            <a:off x="5505036" y="4128044"/>
            <a:ext cx="1" cy="582913"/>
          </a:xfrm>
          <a:prstGeom prst="straightConnector1">
            <a:avLst/>
          </a:prstGeom>
          <a:ln w="60325">
            <a:solidFill>
              <a:schemeClr val="accent4"/>
            </a:solidFill>
            <a:tailEnd type="arrow"/>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cxnSp>
        <p:nvCxnSpPr>
          <p:cNvPr id="48" name="Straight Arrow Connector 47" title="arrows"/>
          <p:cNvCxnSpPr/>
          <p:nvPr/>
        </p:nvCxnSpPr>
        <p:spPr>
          <a:xfrm>
            <a:off x="4091402" y="4149335"/>
            <a:ext cx="1" cy="582913"/>
          </a:xfrm>
          <a:prstGeom prst="straightConnector1">
            <a:avLst/>
          </a:prstGeom>
          <a:ln w="60325">
            <a:solidFill>
              <a:schemeClr val="accent4"/>
            </a:solidFill>
            <a:tailEnd type="arrow"/>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cxnSp>
        <p:nvCxnSpPr>
          <p:cNvPr id="49" name="Straight Arrow Connector 48" title="arrows"/>
          <p:cNvCxnSpPr/>
          <p:nvPr/>
        </p:nvCxnSpPr>
        <p:spPr>
          <a:xfrm>
            <a:off x="1431925" y="4149335"/>
            <a:ext cx="0" cy="431247"/>
          </a:xfrm>
          <a:prstGeom prst="straightConnector1">
            <a:avLst/>
          </a:prstGeom>
          <a:ln w="60325">
            <a:solidFill>
              <a:schemeClr val="accent4"/>
            </a:solidFill>
            <a:tailEnd type="arrow"/>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H="1">
            <a:off x="2052084" y="4103190"/>
            <a:ext cx="6313169" cy="24854"/>
          </a:xfrm>
          <a:prstGeom prst="straightConnector1">
            <a:avLst/>
          </a:prstGeom>
          <a:ln w="60325">
            <a:solidFill>
              <a:schemeClr val="accent4"/>
            </a:solidFill>
            <a:tailEnd type="none"/>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5483192" y="2738679"/>
            <a:ext cx="2590659" cy="1"/>
          </a:xfrm>
          <a:prstGeom prst="straightConnector1">
            <a:avLst/>
          </a:prstGeom>
          <a:ln w="60325">
            <a:solidFill>
              <a:schemeClr val="accent4"/>
            </a:solidFill>
            <a:tailEnd type="none"/>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cxnSp>
        <p:nvCxnSpPr>
          <p:cNvPr id="32" name="Straight Arrow Connector 31" title="arrows"/>
          <p:cNvCxnSpPr/>
          <p:nvPr/>
        </p:nvCxnSpPr>
        <p:spPr>
          <a:xfrm flipH="1">
            <a:off x="5488120" y="2608608"/>
            <a:ext cx="10143" cy="462138"/>
          </a:xfrm>
          <a:prstGeom prst="straightConnector1">
            <a:avLst/>
          </a:prstGeom>
          <a:ln w="50800">
            <a:solidFill>
              <a:schemeClr val="accent4"/>
            </a:solidFill>
            <a:tailEnd type="arrow"/>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sp>
        <p:nvSpPr>
          <p:cNvPr id="71" name="Oval 70" descr="Lots of them" title="flow chart boxes"/>
          <p:cNvSpPr/>
          <p:nvPr/>
        </p:nvSpPr>
        <p:spPr>
          <a:xfrm>
            <a:off x="1233377" y="4610167"/>
            <a:ext cx="1791586" cy="544830"/>
          </a:xfrm>
          <a:prstGeom prst="ellipse">
            <a:avLst/>
          </a:prstGeom>
          <a:solidFill>
            <a:schemeClr val="accent4"/>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sz="1600" dirty="0">
                <a:solidFill>
                  <a:srgbClr val="F3F5FF"/>
                </a:solidFill>
                <a:latin typeface="Gill Sans"/>
              </a:rPr>
              <a:t>&gt; 30 kW?</a:t>
            </a:r>
          </a:p>
        </p:txBody>
      </p:sp>
      <p:cxnSp>
        <p:nvCxnSpPr>
          <p:cNvPr id="104" name="Straight Arrow Connector 103"/>
          <p:cNvCxnSpPr/>
          <p:nvPr/>
        </p:nvCxnSpPr>
        <p:spPr>
          <a:xfrm flipH="1">
            <a:off x="8340365" y="5633740"/>
            <a:ext cx="1" cy="336502"/>
          </a:xfrm>
          <a:prstGeom prst="straightConnector1">
            <a:avLst/>
          </a:prstGeom>
          <a:ln w="60325">
            <a:solidFill>
              <a:schemeClr val="accent4"/>
            </a:solidFill>
            <a:tailEnd type="none"/>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p:nvPr/>
        </p:nvCxnSpPr>
        <p:spPr>
          <a:xfrm flipH="1">
            <a:off x="6856203" y="5619990"/>
            <a:ext cx="1" cy="336502"/>
          </a:xfrm>
          <a:prstGeom prst="straightConnector1">
            <a:avLst/>
          </a:prstGeom>
          <a:ln w="60325">
            <a:solidFill>
              <a:schemeClr val="accent4"/>
            </a:solidFill>
            <a:tailEnd type="none"/>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p:nvPr/>
        </p:nvCxnSpPr>
        <p:spPr>
          <a:xfrm flipH="1">
            <a:off x="5507861" y="5603342"/>
            <a:ext cx="1" cy="336502"/>
          </a:xfrm>
          <a:prstGeom prst="straightConnector1">
            <a:avLst/>
          </a:prstGeom>
          <a:ln w="60325">
            <a:solidFill>
              <a:schemeClr val="accent4"/>
            </a:solidFill>
            <a:tailEnd type="none"/>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flipH="1">
            <a:off x="4093977" y="5607186"/>
            <a:ext cx="1" cy="336502"/>
          </a:xfrm>
          <a:prstGeom prst="straightConnector1">
            <a:avLst/>
          </a:prstGeom>
          <a:ln w="60325">
            <a:solidFill>
              <a:schemeClr val="accent4"/>
            </a:solidFill>
            <a:tailEnd type="none"/>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sp>
        <p:nvSpPr>
          <p:cNvPr id="67" name="Rounded Rectangle 66" descr="Lots of procceses" title="aspects of flow chart"/>
          <p:cNvSpPr/>
          <p:nvPr/>
        </p:nvSpPr>
        <p:spPr>
          <a:xfrm>
            <a:off x="7822396" y="4762031"/>
            <a:ext cx="1035939" cy="845498"/>
          </a:xfrm>
          <a:prstGeom prst="roundRect">
            <a:avLst/>
          </a:prstGeom>
          <a:solidFill>
            <a:schemeClr val="accent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sz="1600" dirty="0">
                <a:solidFill>
                  <a:srgbClr val="F3F5FF"/>
                </a:solidFill>
                <a:latin typeface="Gill Sans"/>
              </a:rPr>
              <a:t>Contract Type 1</a:t>
            </a:r>
          </a:p>
        </p:txBody>
      </p:sp>
      <p:sp>
        <p:nvSpPr>
          <p:cNvPr id="70" name="Rounded Rectangle 69" descr="Lots of them" title="flow chart boxes"/>
          <p:cNvSpPr/>
          <p:nvPr/>
        </p:nvSpPr>
        <p:spPr>
          <a:xfrm>
            <a:off x="3456469" y="4732248"/>
            <a:ext cx="1275017" cy="845498"/>
          </a:xfrm>
          <a:prstGeom prst="roundRect">
            <a:avLst/>
          </a:prstGeom>
          <a:solidFill>
            <a:schemeClr val="accent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sz="1200" b="1" dirty="0">
                <a:solidFill>
                  <a:srgbClr val="F3F5FF"/>
                </a:solidFill>
                <a:latin typeface="Gill Sans"/>
              </a:rPr>
              <a:t>Authorization</a:t>
            </a:r>
            <a:r>
              <a:rPr lang="en-US" dirty="0">
                <a:solidFill>
                  <a:srgbClr val="F3F5FF"/>
                </a:solidFill>
                <a:latin typeface="Gill Sans"/>
              </a:rPr>
              <a:t> </a:t>
            </a:r>
            <a:r>
              <a:rPr lang="en-US" sz="1600" dirty="0">
                <a:solidFill>
                  <a:srgbClr val="F3F5FF"/>
                </a:solidFill>
                <a:latin typeface="Gill Sans"/>
              </a:rPr>
              <a:t>Letter</a:t>
            </a:r>
          </a:p>
        </p:txBody>
      </p:sp>
      <p:sp>
        <p:nvSpPr>
          <p:cNvPr id="69" name="Rounded Rectangle 68" descr="Lots of them" title="flow chart boxes"/>
          <p:cNvSpPr/>
          <p:nvPr/>
        </p:nvSpPr>
        <p:spPr>
          <a:xfrm>
            <a:off x="4944535" y="4732248"/>
            <a:ext cx="1126654" cy="845498"/>
          </a:xfrm>
          <a:prstGeom prst="roundRect">
            <a:avLst/>
          </a:prstGeom>
          <a:solidFill>
            <a:schemeClr val="accent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sz="1200" b="1" dirty="0">
                <a:solidFill>
                  <a:srgbClr val="F3F5FF"/>
                </a:solidFill>
                <a:latin typeface="Gill Sans"/>
              </a:rPr>
              <a:t>Equipment</a:t>
            </a:r>
            <a:r>
              <a:rPr lang="en-US" sz="1600" dirty="0">
                <a:solidFill>
                  <a:srgbClr val="F3F5FF"/>
                </a:solidFill>
                <a:latin typeface="Gill Sans"/>
              </a:rPr>
              <a:t> Spec Sheets</a:t>
            </a:r>
          </a:p>
        </p:txBody>
      </p:sp>
      <p:sp>
        <p:nvSpPr>
          <p:cNvPr id="68" name="Rounded Rectangle 67" descr="Lots of them" title="flow chart boxes"/>
          <p:cNvSpPr/>
          <p:nvPr/>
        </p:nvSpPr>
        <p:spPr>
          <a:xfrm>
            <a:off x="6402520" y="4747272"/>
            <a:ext cx="1035939" cy="845498"/>
          </a:xfrm>
          <a:prstGeom prst="roundRect">
            <a:avLst/>
          </a:prstGeom>
          <a:solidFill>
            <a:schemeClr val="accent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sz="1600" dirty="0">
                <a:solidFill>
                  <a:srgbClr val="F3F5FF"/>
                </a:solidFill>
                <a:latin typeface="Gill Sans"/>
              </a:rPr>
              <a:t>3-Line Diagram</a:t>
            </a:r>
          </a:p>
        </p:txBody>
      </p:sp>
      <p:cxnSp>
        <p:nvCxnSpPr>
          <p:cNvPr id="99" name="Straight Arrow Connector 98"/>
          <p:cNvCxnSpPr/>
          <p:nvPr/>
        </p:nvCxnSpPr>
        <p:spPr>
          <a:xfrm flipH="1">
            <a:off x="4072356" y="5938921"/>
            <a:ext cx="4292897" cy="1"/>
          </a:xfrm>
          <a:prstGeom prst="straightConnector1">
            <a:avLst/>
          </a:prstGeom>
          <a:ln w="60325">
            <a:solidFill>
              <a:schemeClr val="accent4"/>
            </a:solidFill>
            <a:tailEnd type="none"/>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sp>
        <p:nvSpPr>
          <p:cNvPr id="111" name="Rounded Rectangle 110" descr="Lots of them" title="flow chart boxes"/>
          <p:cNvSpPr/>
          <p:nvPr/>
        </p:nvSpPr>
        <p:spPr>
          <a:xfrm>
            <a:off x="3748020" y="6088533"/>
            <a:ext cx="1175882" cy="554472"/>
          </a:xfrm>
          <a:prstGeom prst="roundRect">
            <a:avLst/>
          </a:prstGeom>
          <a:solidFill>
            <a:schemeClr val="accent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sz="1200" b="1" dirty="0">
                <a:solidFill>
                  <a:srgbClr val="F3F5FF"/>
                </a:solidFill>
                <a:latin typeface="Gill Sans"/>
              </a:rPr>
              <a:t>Application Type 2</a:t>
            </a:r>
            <a:endParaRPr lang="en-US" sz="1600" b="1" dirty="0">
              <a:solidFill>
                <a:srgbClr val="F3F5FF"/>
              </a:solidFill>
              <a:latin typeface="Gill Sans"/>
            </a:endParaRPr>
          </a:p>
        </p:txBody>
      </p:sp>
      <p:cxnSp>
        <p:nvCxnSpPr>
          <p:cNvPr id="119" name="Straight Arrow Connector 118"/>
          <p:cNvCxnSpPr/>
          <p:nvPr/>
        </p:nvCxnSpPr>
        <p:spPr>
          <a:xfrm flipH="1">
            <a:off x="2730120" y="6043759"/>
            <a:ext cx="1" cy="336502"/>
          </a:xfrm>
          <a:prstGeom prst="straightConnector1">
            <a:avLst/>
          </a:prstGeom>
          <a:ln w="60325">
            <a:solidFill>
              <a:schemeClr val="accent4"/>
            </a:solidFill>
            <a:tailEnd type="none"/>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a:off x="1117367" y="6043759"/>
            <a:ext cx="1" cy="363674"/>
          </a:xfrm>
          <a:prstGeom prst="straightConnector1">
            <a:avLst/>
          </a:prstGeom>
          <a:ln w="60325">
            <a:solidFill>
              <a:schemeClr val="accent4"/>
            </a:solidFill>
            <a:tailEnd type="none"/>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p:nvPr/>
        </p:nvCxnSpPr>
        <p:spPr>
          <a:xfrm flipH="1">
            <a:off x="1095747" y="6384673"/>
            <a:ext cx="1656506" cy="4413"/>
          </a:xfrm>
          <a:prstGeom prst="straightConnector1">
            <a:avLst/>
          </a:prstGeom>
          <a:ln w="60325">
            <a:solidFill>
              <a:schemeClr val="accent4"/>
            </a:solidFill>
            <a:tailEnd type="none"/>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sp>
        <p:nvSpPr>
          <p:cNvPr id="75" name="Rounded Rectangle 74" descr="Lots of them" title="flow chart boxes"/>
          <p:cNvSpPr/>
          <p:nvPr/>
        </p:nvSpPr>
        <p:spPr>
          <a:xfrm>
            <a:off x="2129170" y="5680326"/>
            <a:ext cx="1113025" cy="554472"/>
          </a:xfrm>
          <a:prstGeom prst="roundRect">
            <a:avLst/>
          </a:prstGeom>
          <a:solidFill>
            <a:schemeClr val="accent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sz="1200" b="1" dirty="0">
                <a:solidFill>
                  <a:srgbClr val="F3F5FF"/>
                </a:solidFill>
                <a:latin typeface="Gill Sans"/>
              </a:rPr>
              <a:t>Application Fee</a:t>
            </a:r>
            <a:endParaRPr lang="en-US" sz="1600" b="1" dirty="0">
              <a:solidFill>
                <a:srgbClr val="F3F5FF"/>
              </a:solidFill>
              <a:latin typeface="Gill Sans"/>
            </a:endParaRPr>
          </a:p>
        </p:txBody>
      </p:sp>
      <p:sp>
        <p:nvSpPr>
          <p:cNvPr id="74" name="Rounded Rectangle 73" descr="Lots of them" title="flow chart boxes"/>
          <p:cNvSpPr/>
          <p:nvPr/>
        </p:nvSpPr>
        <p:spPr>
          <a:xfrm>
            <a:off x="706081" y="5680326"/>
            <a:ext cx="1175882" cy="554472"/>
          </a:xfrm>
          <a:prstGeom prst="roundRect">
            <a:avLst/>
          </a:prstGeom>
          <a:solidFill>
            <a:schemeClr val="accent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sz="1200" b="1" dirty="0">
                <a:solidFill>
                  <a:srgbClr val="F3F5FF"/>
                </a:solidFill>
                <a:latin typeface="Gill Sans"/>
              </a:rPr>
              <a:t>Application Type 3</a:t>
            </a:r>
            <a:endParaRPr lang="en-US" sz="1600" b="1" dirty="0">
              <a:solidFill>
                <a:srgbClr val="F3F5FF"/>
              </a:solidFill>
              <a:latin typeface="Gill Sans"/>
            </a:endParaRPr>
          </a:p>
        </p:txBody>
      </p:sp>
      <p:cxnSp>
        <p:nvCxnSpPr>
          <p:cNvPr id="131" name="Straight Arrow Connector 130" title="arrows"/>
          <p:cNvCxnSpPr/>
          <p:nvPr/>
        </p:nvCxnSpPr>
        <p:spPr>
          <a:xfrm>
            <a:off x="701675" y="5274894"/>
            <a:ext cx="0" cy="373743"/>
          </a:xfrm>
          <a:prstGeom prst="straightConnector1">
            <a:avLst/>
          </a:prstGeom>
          <a:ln w="50800">
            <a:solidFill>
              <a:schemeClr val="accent4"/>
            </a:solidFill>
            <a:tailEnd type="arrow"/>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cxnSp>
        <p:nvCxnSpPr>
          <p:cNvPr id="132" name="Straight Arrow Connector 131" title="arrows"/>
          <p:cNvCxnSpPr/>
          <p:nvPr/>
        </p:nvCxnSpPr>
        <p:spPr>
          <a:xfrm>
            <a:off x="2163763" y="5274894"/>
            <a:ext cx="0" cy="358846"/>
          </a:xfrm>
          <a:prstGeom prst="straightConnector1">
            <a:avLst/>
          </a:prstGeom>
          <a:ln w="50800">
            <a:solidFill>
              <a:schemeClr val="accent4"/>
            </a:solidFill>
            <a:tailEnd type="arrow"/>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cxnSp>
        <p:nvCxnSpPr>
          <p:cNvPr id="129" name="Straight Arrow Connector 128"/>
          <p:cNvCxnSpPr/>
          <p:nvPr/>
        </p:nvCxnSpPr>
        <p:spPr>
          <a:xfrm flipH="1">
            <a:off x="1233377" y="5157788"/>
            <a:ext cx="1518876" cy="0"/>
          </a:xfrm>
          <a:prstGeom prst="straightConnector1">
            <a:avLst/>
          </a:prstGeom>
          <a:ln w="60325">
            <a:solidFill>
              <a:schemeClr val="accent4"/>
            </a:solidFill>
            <a:tailEnd type="none"/>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sp>
        <p:nvSpPr>
          <p:cNvPr id="50" name="TextBox 49"/>
          <p:cNvSpPr txBox="1">
            <a:spLocks noChangeArrowheads="1"/>
          </p:cNvSpPr>
          <p:nvPr/>
        </p:nvSpPr>
        <p:spPr bwMode="auto">
          <a:xfrm>
            <a:off x="2944813" y="4606925"/>
            <a:ext cx="4889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1" fontAlgn="base" hangingPunct="1">
              <a:spcBef>
                <a:spcPct val="0"/>
              </a:spcBef>
              <a:spcAft>
                <a:spcPct val="0"/>
              </a:spcAft>
            </a:pPr>
            <a:r>
              <a:rPr lang="en-US" sz="1200">
                <a:solidFill>
                  <a:srgbClr val="F3F5FF"/>
                </a:solidFill>
                <a:latin typeface="Gill Sans"/>
              </a:rPr>
              <a:t>No</a:t>
            </a:r>
          </a:p>
        </p:txBody>
      </p:sp>
      <p:cxnSp>
        <p:nvCxnSpPr>
          <p:cNvPr id="52" name="Straight Arrow Connector 51" title="arrows"/>
          <p:cNvCxnSpPr/>
          <p:nvPr/>
        </p:nvCxnSpPr>
        <p:spPr>
          <a:xfrm>
            <a:off x="3289045" y="6389086"/>
            <a:ext cx="450164" cy="1667"/>
          </a:xfrm>
          <a:prstGeom prst="straightConnector1">
            <a:avLst/>
          </a:prstGeom>
          <a:ln w="60325">
            <a:solidFill>
              <a:schemeClr val="accent4"/>
            </a:solidFill>
            <a:tailEnd type="arrow"/>
          </a:ln>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sp>
        <p:nvSpPr>
          <p:cNvPr id="59" name="TextBox 58"/>
          <p:cNvSpPr txBox="1">
            <a:spLocks noChangeArrowheads="1"/>
          </p:cNvSpPr>
          <p:nvPr/>
        </p:nvSpPr>
        <p:spPr bwMode="auto">
          <a:xfrm>
            <a:off x="1382713" y="5316538"/>
            <a:ext cx="488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1" fontAlgn="base" hangingPunct="1">
              <a:spcBef>
                <a:spcPct val="0"/>
              </a:spcBef>
              <a:spcAft>
                <a:spcPct val="0"/>
              </a:spcAft>
            </a:pPr>
            <a:r>
              <a:rPr lang="en-US" sz="1200">
                <a:solidFill>
                  <a:srgbClr val="F3F5FF"/>
                </a:solidFill>
                <a:latin typeface="Gill Sans"/>
              </a:rPr>
              <a:t>Yes</a:t>
            </a:r>
          </a:p>
        </p:txBody>
      </p:sp>
      <p:sp>
        <p:nvSpPr>
          <p:cNvPr id="60" name="TextBox 59"/>
          <p:cNvSpPr txBox="1">
            <a:spLocks noChangeArrowheads="1"/>
          </p:cNvSpPr>
          <p:nvPr/>
        </p:nvSpPr>
        <p:spPr bwMode="auto">
          <a:xfrm>
            <a:off x="3836988" y="295275"/>
            <a:ext cx="4889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1" fontAlgn="base" hangingPunct="1">
              <a:spcBef>
                <a:spcPct val="0"/>
              </a:spcBef>
              <a:spcAft>
                <a:spcPct val="0"/>
              </a:spcAft>
            </a:pPr>
            <a:r>
              <a:rPr lang="en-US" sz="1200">
                <a:solidFill>
                  <a:srgbClr val="F3F5FF"/>
                </a:solidFill>
                <a:latin typeface="Gill Sans"/>
              </a:rPr>
              <a:t>Yes</a:t>
            </a:r>
          </a:p>
        </p:txBody>
      </p:sp>
      <p:sp>
        <p:nvSpPr>
          <p:cNvPr id="61" name="TextBox 60"/>
          <p:cNvSpPr txBox="1">
            <a:spLocks noChangeArrowheads="1"/>
          </p:cNvSpPr>
          <p:nvPr/>
        </p:nvSpPr>
        <p:spPr bwMode="auto">
          <a:xfrm>
            <a:off x="6534150" y="257175"/>
            <a:ext cx="488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1" fontAlgn="base" hangingPunct="1">
              <a:spcBef>
                <a:spcPct val="0"/>
              </a:spcBef>
              <a:spcAft>
                <a:spcPct val="0"/>
              </a:spcAft>
            </a:pPr>
            <a:r>
              <a:rPr lang="en-US" sz="1200">
                <a:solidFill>
                  <a:srgbClr val="F3F5FF"/>
                </a:solidFill>
                <a:latin typeface="Gill Sans"/>
              </a:rPr>
              <a:t>Yes</a:t>
            </a:r>
          </a:p>
        </p:txBody>
      </p:sp>
      <p:sp>
        <p:nvSpPr>
          <p:cNvPr id="62" name="TextBox 61"/>
          <p:cNvSpPr txBox="1">
            <a:spLocks noChangeArrowheads="1"/>
          </p:cNvSpPr>
          <p:nvPr/>
        </p:nvSpPr>
        <p:spPr bwMode="auto">
          <a:xfrm>
            <a:off x="2136775" y="5322888"/>
            <a:ext cx="4889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1" fontAlgn="base" hangingPunct="1">
              <a:spcBef>
                <a:spcPct val="0"/>
              </a:spcBef>
              <a:spcAft>
                <a:spcPct val="0"/>
              </a:spcAft>
            </a:pPr>
            <a:r>
              <a:rPr lang="en-US" sz="1200">
                <a:solidFill>
                  <a:srgbClr val="F3F5FF"/>
                </a:solidFill>
                <a:latin typeface="Gill Sans"/>
              </a:rPr>
              <a:t>Yes</a:t>
            </a:r>
          </a:p>
        </p:txBody>
      </p:sp>
    </p:spTree>
    <p:extLst>
      <p:ext uri="{BB962C8B-B14F-4D97-AF65-F5344CB8AC3E}">
        <p14:creationId xmlns:p14="http://schemas.microsoft.com/office/powerpoint/2010/main" val="11422558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250"/>
                                        <p:tgtEl>
                                          <p:spTgt spid="61"/>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25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250"/>
                                        <p:tgtEl>
                                          <p:spTgt spid="60"/>
                                        </p:tgtEl>
                                      </p:cBhvr>
                                    </p:animEffect>
                                  </p:childTnLst>
                                </p:cTn>
                              </p:par>
                              <p:par>
                                <p:cTn id="14" presetID="22" presetClass="entr" presetSubtype="2"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250"/>
                                        <p:tgtEl>
                                          <p:spTgt spid="8"/>
                                        </p:tgtEl>
                                      </p:cBhvr>
                                    </p:animEffect>
                                  </p:childTnLst>
                                </p:cTn>
                              </p:par>
                            </p:childTnLst>
                          </p:cTn>
                        </p:par>
                        <p:par>
                          <p:cTn id="17" fill="hold" nodeType="afterGroup">
                            <p:stCondLst>
                              <p:cond delay="25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5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50"/>
                                        <p:tgtEl>
                                          <p:spTgt spid="11"/>
                                        </p:tgtEl>
                                      </p:cBhvr>
                                    </p:animEffect>
                                  </p:childTnLst>
                                </p:cTn>
                              </p:par>
                              <p:par>
                                <p:cTn id="24" presetID="22" presetClass="entr" presetSubtype="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250"/>
                                        <p:tgtEl>
                                          <p:spTgt spid="14"/>
                                        </p:tgtEl>
                                      </p:cBhvr>
                                    </p:animEffect>
                                  </p:childTnLst>
                                </p:cTn>
                              </p:par>
                              <p:par>
                                <p:cTn id="27" presetID="22" presetClass="entr" presetSubtype="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up)">
                                      <p:cBhvr>
                                        <p:cTn id="29" dur="250"/>
                                        <p:tgtEl>
                                          <p:spTgt spid="12"/>
                                        </p:tgtEl>
                                      </p:cBhvr>
                                    </p:animEffect>
                                  </p:childTnLst>
                                </p:cTn>
                              </p:par>
                            </p:childTnLst>
                          </p:cTn>
                        </p:par>
                        <p:par>
                          <p:cTn id="30" fill="hold" nodeType="afterGroup">
                            <p:stCondLst>
                              <p:cond delay="500"/>
                            </p:stCondLst>
                            <p:childTnLst>
                              <p:par>
                                <p:cTn id="31" presetID="10"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250"/>
                                        <p:tgtEl>
                                          <p:spTgt spid="15"/>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250"/>
                                        <p:tgtEl>
                                          <p:spTgt spid="16"/>
                                        </p:tgtEl>
                                      </p:cBhvr>
                                    </p:animEffect>
                                  </p:childTnLst>
                                </p:cTn>
                              </p:par>
                              <p:par>
                                <p:cTn id="37" presetID="22" presetClass="entr" presetSubtype="1"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up)">
                                      <p:cBhvr>
                                        <p:cTn id="39" dur="250"/>
                                        <p:tgtEl>
                                          <p:spTgt spid="22"/>
                                        </p:tgtEl>
                                      </p:cBhvr>
                                    </p:animEffect>
                                  </p:childTnLst>
                                </p:cTn>
                              </p:par>
                              <p:par>
                                <p:cTn id="40" presetID="22" presetClass="entr" presetSubtype="1"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up)">
                                      <p:cBhvr>
                                        <p:cTn id="42" dur="250"/>
                                        <p:tgtEl>
                                          <p:spTgt spid="20"/>
                                        </p:tgtEl>
                                      </p:cBhvr>
                                    </p:animEffect>
                                  </p:childTnLst>
                                </p:cTn>
                              </p:par>
                            </p:childTnLst>
                          </p:cTn>
                        </p:par>
                        <p:par>
                          <p:cTn id="43" fill="hold" nodeType="afterGroup">
                            <p:stCondLst>
                              <p:cond delay="750"/>
                            </p:stCondLst>
                            <p:childTnLst>
                              <p:par>
                                <p:cTn id="44" presetID="22" presetClass="entr" presetSubtype="8" fill="hold"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left)">
                                      <p:cBhvr>
                                        <p:cTn id="46" dur="250"/>
                                        <p:tgtEl>
                                          <p:spTgt spid="25"/>
                                        </p:tgtEl>
                                      </p:cBhvr>
                                    </p:animEffect>
                                  </p:childTnLst>
                                </p:cTn>
                              </p:par>
                            </p:childTnLst>
                          </p:cTn>
                        </p:par>
                        <p:par>
                          <p:cTn id="47" fill="hold" nodeType="afterGroup">
                            <p:stCondLst>
                              <p:cond delay="1000"/>
                            </p:stCondLst>
                            <p:childTnLst>
                              <p:par>
                                <p:cTn id="48" presetID="22" presetClass="entr" presetSubtype="1" fill="hold" nodeType="after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wipe(up)">
                                      <p:cBhvr>
                                        <p:cTn id="50" dur="250"/>
                                        <p:tgtEl>
                                          <p:spTgt spid="32"/>
                                        </p:tgtEl>
                                      </p:cBhvr>
                                    </p:animEffect>
                                  </p:childTnLst>
                                </p:cTn>
                              </p:par>
                              <p:par>
                                <p:cTn id="51" presetID="22" presetClass="entr" presetSubtype="2"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right)">
                                      <p:cBhvr>
                                        <p:cTn id="53" dur="250"/>
                                        <p:tgtEl>
                                          <p:spTgt spid="18"/>
                                        </p:tgtEl>
                                      </p:cBhvr>
                                    </p:animEffect>
                                  </p:childTnLst>
                                </p:cTn>
                              </p:par>
                            </p:childTnLst>
                          </p:cTn>
                        </p:par>
                        <p:par>
                          <p:cTn id="54" fill="hold" nodeType="afterGroup">
                            <p:stCondLst>
                              <p:cond delay="1250"/>
                            </p:stCondLst>
                            <p:childTnLst>
                              <p:par>
                                <p:cTn id="55" presetID="10" presetClass="entr" presetSubtype="0" fill="hold" nodeType="after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250"/>
                                        <p:tgtEl>
                                          <p:spTgt spid="35"/>
                                        </p:tgtEl>
                                      </p:cBhvr>
                                    </p:animEffect>
                                  </p:childTnLst>
                                </p:cTn>
                              </p:par>
                              <p:par>
                                <p:cTn id="58" presetID="22" presetClass="entr" presetSubtype="1"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wipe(up)">
                                      <p:cBhvr>
                                        <p:cTn id="60" dur="250"/>
                                        <p:tgtEl>
                                          <p:spTgt spid="40"/>
                                        </p:tgtEl>
                                      </p:cBhvr>
                                    </p:animEffect>
                                  </p:childTnLst>
                                </p:cTn>
                              </p:par>
                            </p:childTnLst>
                          </p:cTn>
                        </p:par>
                        <p:par>
                          <p:cTn id="61" fill="hold" nodeType="afterGroup">
                            <p:stCondLst>
                              <p:cond delay="1500"/>
                            </p:stCondLst>
                            <p:childTnLst>
                              <p:par>
                                <p:cTn id="62" presetID="16" presetClass="entr" presetSubtype="37" fill="hold" nodeType="after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barn(outVertical)">
                                      <p:cBhvr>
                                        <p:cTn id="64" dur="250"/>
                                        <p:tgtEl>
                                          <p:spTgt spid="39"/>
                                        </p:tgtEl>
                                      </p:cBhvr>
                                    </p:animEffect>
                                  </p:childTnLst>
                                </p:cTn>
                              </p:par>
                              <p:par>
                                <p:cTn id="65" presetID="22" presetClass="entr" presetSubtype="1" fill="hold"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wipe(up)">
                                      <p:cBhvr>
                                        <p:cTn id="67" dur="250"/>
                                        <p:tgtEl>
                                          <p:spTgt spid="46"/>
                                        </p:tgtEl>
                                      </p:cBhvr>
                                    </p:animEffect>
                                  </p:childTnLst>
                                </p:cTn>
                              </p:par>
                              <p:par>
                                <p:cTn id="68" presetID="22" presetClass="entr" presetSubtype="1" fill="hold"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wipe(up)">
                                      <p:cBhvr>
                                        <p:cTn id="70" dur="250"/>
                                        <p:tgtEl>
                                          <p:spTgt spid="47"/>
                                        </p:tgtEl>
                                      </p:cBhvr>
                                    </p:animEffect>
                                  </p:childTnLst>
                                </p:cTn>
                              </p:par>
                              <p:par>
                                <p:cTn id="71" presetID="22" presetClass="entr" presetSubtype="1" fill="hold"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wipe(up)">
                                      <p:cBhvr>
                                        <p:cTn id="73" dur="250"/>
                                        <p:tgtEl>
                                          <p:spTgt spid="48"/>
                                        </p:tgtEl>
                                      </p:cBhvr>
                                    </p:animEffect>
                                  </p:childTnLst>
                                </p:cTn>
                              </p:par>
                            </p:childTnLst>
                          </p:cTn>
                        </p:par>
                        <p:par>
                          <p:cTn id="74" fill="hold" nodeType="afterGroup">
                            <p:stCondLst>
                              <p:cond delay="1750"/>
                            </p:stCondLst>
                            <p:childTnLst>
                              <p:par>
                                <p:cTn id="75" presetID="22" presetClass="entr" presetSubtype="1" fill="hold" nodeType="afterEffect">
                                  <p:stCondLst>
                                    <p:cond delay="0"/>
                                  </p:stCondLst>
                                  <p:childTnLst>
                                    <p:set>
                                      <p:cBhvr>
                                        <p:cTn id="76" dur="1" fill="hold">
                                          <p:stCondLst>
                                            <p:cond delay="0"/>
                                          </p:stCondLst>
                                        </p:cTn>
                                        <p:tgtEl>
                                          <p:spTgt spid="49"/>
                                        </p:tgtEl>
                                        <p:attrNameLst>
                                          <p:attrName>style.visibility</p:attrName>
                                        </p:attrNameLst>
                                      </p:cBhvr>
                                      <p:to>
                                        <p:strVal val="visible"/>
                                      </p:to>
                                    </p:set>
                                    <p:animEffect transition="in" filter="wipe(up)">
                                      <p:cBhvr>
                                        <p:cTn id="77" dur="250"/>
                                        <p:tgtEl>
                                          <p:spTgt spid="49"/>
                                        </p:tgtEl>
                                      </p:cBhvr>
                                    </p:animEffect>
                                  </p:childTnLst>
                                </p:cTn>
                              </p:par>
                              <p:par>
                                <p:cTn id="78" presetID="22" presetClass="entr" presetSubtype="1" fill="hold" nodeType="with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wipe(up)">
                                      <p:cBhvr>
                                        <p:cTn id="80" dur="250"/>
                                        <p:tgtEl>
                                          <p:spTgt spid="45"/>
                                        </p:tgtEl>
                                      </p:cBhvr>
                                    </p:animEffect>
                                  </p:childTnLst>
                                </p:cTn>
                              </p:par>
                              <p:par>
                                <p:cTn id="81" presetID="10" presetClass="entr" presetSubtype="0" fill="hold" nodeType="withEffect">
                                  <p:stCondLst>
                                    <p:cond delay="0"/>
                                  </p:stCondLst>
                                  <p:childTnLst>
                                    <p:set>
                                      <p:cBhvr>
                                        <p:cTn id="82" dur="1" fill="hold">
                                          <p:stCondLst>
                                            <p:cond delay="0"/>
                                          </p:stCondLst>
                                        </p:cTn>
                                        <p:tgtEl>
                                          <p:spTgt spid="68"/>
                                        </p:tgtEl>
                                        <p:attrNameLst>
                                          <p:attrName>style.visibility</p:attrName>
                                        </p:attrNameLst>
                                      </p:cBhvr>
                                      <p:to>
                                        <p:strVal val="visible"/>
                                      </p:to>
                                    </p:set>
                                    <p:animEffect transition="in" filter="fade">
                                      <p:cBhvr>
                                        <p:cTn id="83" dur="250"/>
                                        <p:tgtEl>
                                          <p:spTgt spid="68"/>
                                        </p:tgtEl>
                                      </p:cBhvr>
                                    </p:animEffect>
                                  </p:childTnLst>
                                </p:cTn>
                              </p:par>
                              <p:par>
                                <p:cTn id="84" presetID="10" presetClass="entr" presetSubtype="0" fill="hold" nodeType="withEffect">
                                  <p:stCondLst>
                                    <p:cond delay="0"/>
                                  </p:stCondLst>
                                  <p:childTnLst>
                                    <p:set>
                                      <p:cBhvr>
                                        <p:cTn id="85" dur="1" fill="hold">
                                          <p:stCondLst>
                                            <p:cond delay="0"/>
                                          </p:stCondLst>
                                        </p:cTn>
                                        <p:tgtEl>
                                          <p:spTgt spid="69"/>
                                        </p:tgtEl>
                                        <p:attrNameLst>
                                          <p:attrName>style.visibility</p:attrName>
                                        </p:attrNameLst>
                                      </p:cBhvr>
                                      <p:to>
                                        <p:strVal val="visible"/>
                                      </p:to>
                                    </p:set>
                                    <p:animEffect transition="in" filter="fade">
                                      <p:cBhvr>
                                        <p:cTn id="86" dur="250"/>
                                        <p:tgtEl>
                                          <p:spTgt spid="69"/>
                                        </p:tgtEl>
                                      </p:cBhvr>
                                    </p:animEffect>
                                  </p:childTnLst>
                                </p:cTn>
                              </p:par>
                            </p:childTnLst>
                          </p:cTn>
                        </p:par>
                        <p:par>
                          <p:cTn id="87" fill="hold" nodeType="afterGroup">
                            <p:stCondLst>
                              <p:cond delay="2000"/>
                            </p:stCondLst>
                            <p:childTnLst>
                              <p:par>
                                <p:cTn id="88" presetID="10" presetClass="entr" presetSubtype="0" fill="hold" nodeType="afterEffect">
                                  <p:stCondLst>
                                    <p:cond delay="0"/>
                                  </p:stCondLst>
                                  <p:childTnLst>
                                    <p:set>
                                      <p:cBhvr>
                                        <p:cTn id="89" dur="1" fill="hold">
                                          <p:stCondLst>
                                            <p:cond delay="0"/>
                                          </p:stCondLst>
                                        </p:cTn>
                                        <p:tgtEl>
                                          <p:spTgt spid="70"/>
                                        </p:tgtEl>
                                        <p:attrNameLst>
                                          <p:attrName>style.visibility</p:attrName>
                                        </p:attrNameLst>
                                      </p:cBhvr>
                                      <p:to>
                                        <p:strVal val="visible"/>
                                      </p:to>
                                    </p:set>
                                    <p:animEffect transition="in" filter="fade">
                                      <p:cBhvr>
                                        <p:cTn id="90" dur="250"/>
                                        <p:tgtEl>
                                          <p:spTgt spid="70"/>
                                        </p:tgtEl>
                                      </p:cBhvr>
                                    </p:animEffect>
                                  </p:childTnLst>
                                </p:cTn>
                              </p:par>
                              <p:par>
                                <p:cTn id="91" presetID="10" presetClass="entr" presetSubtype="0" fill="hold" nodeType="withEffect">
                                  <p:stCondLst>
                                    <p:cond delay="0"/>
                                  </p:stCondLst>
                                  <p:childTnLst>
                                    <p:set>
                                      <p:cBhvr>
                                        <p:cTn id="92" dur="1" fill="hold">
                                          <p:stCondLst>
                                            <p:cond delay="0"/>
                                          </p:stCondLst>
                                        </p:cTn>
                                        <p:tgtEl>
                                          <p:spTgt spid="67"/>
                                        </p:tgtEl>
                                        <p:attrNameLst>
                                          <p:attrName>style.visibility</p:attrName>
                                        </p:attrNameLst>
                                      </p:cBhvr>
                                      <p:to>
                                        <p:strVal val="visible"/>
                                      </p:to>
                                    </p:set>
                                    <p:animEffect transition="in" filter="fade">
                                      <p:cBhvr>
                                        <p:cTn id="93" dur="250"/>
                                        <p:tgtEl>
                                          <p:spTgt spid="67"/>
                                        </p:tgtEl>
                                      </p:cBhvr>
                                    </p:animEffect>
                                  </p:childTnLst>
                                </p:cTn>
                              </p:par>
                              <p:par>
                                <p:cTn id="94" presetID="10" presetClass="entr" presetSubtype="0" fill="hold" nodeType="withEffect">
                                  <p:stCondLst>
                                    <p:cond delay="0"/>
                                  </p:stCondLst>
                                  <p:childTnLst>
                                    <p:set>
                                      <p:cBhvr>
                                        <p:cTn id="95" dur="1" fill="hold">
                                          <p:stCondLst>
                                            <p:cond delay="0"/>
                                          </p:stCondLst>
                                        </p:cTn>
                                        <p:tgtEl>
                                          <p:spTgt spid="71"/>
                                        </p:tgtEl>
                                        <p:attrNameLst>
                                          <p:attrName>style.visibility</p:attrName>
                                        </p:attrNameLst>
                                      </p:cBhvr>
                                      <p:to>
                                        <p:strVal val="visible"/>
                                      </p:to>
                                    </p:set>
                                    <p:animEffect transition="in" filter="fade">
                                      <p:cBhvr>
                                        <p:cTn id="96" dur="250"/>
                                        <p:tgtEl>
                                          <p:spTgt spid="71"/>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59"/>
                                        </p:tgtEl>
                                        <p:attrNameLst>
                                          <p:attrName>style.visibility</p:attrName>
                                        </p:attrNameLst>
                                      </p:cBhvr>
                                      <p:to>
                                        <p:strVal val="visible"/>
                                      </p:to>
                                    </p:set>
                                    <p:animEffect transition="in" filter="fade">
                                      <p:cBhvr>
                                        <p:cTn id="99" dur="250"/>
                                        <p:tgtEl>
                                          <p:spTgt spid="59"/>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62"/>
                                        </p:tgtEl>
                                        <p:attrNameLst>
                                          <p:attrName>style.visibility</p:attrName>
                                        </p:attrNameLst>
                                      </p:cBhvr>
                                      <p:to>
                                        <p:strVal val="visible"/>
                                      </p:to>
                                    </p:set>
                                    <p:animEffect transition="in" filter="fade">
                                      <p:cBhvr>
                                        <p:cTn id="102" dur="250"/>
                                        <p:tgtEl>
                                          <p:spTgt spid="62"/>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50"/>
                                        </p:tgtEl>
                                        <p:attrNameLst>
                                          <p:attrName>style.visibility</p:attrName>
                                        </p:attrNameLst>
                                      </p:cBhvr>
                                      <p:to>
                                        <p:strVal val="visible"/>
                                      </p:to>
                                    </p:set>
                                    <p:animEffect transition="in" filter="fade">
                                      <p:cBhvr>
                                        <p:cTn id="105" dur="250"/>
                                        <p:tgtEl>
                                          <p:spTgt spid="50"/>
                                        </p:tgtEl>
                                      </p:cBhvr>
                                    </p:animEffect>
                                  </p:childTnLst>
                                </p:cTn>
                              </p:par>
                            </p:childTnLst>
                          </p:cTn>
                        </p:par>
                        <p:par>
                          <p:cTn id="106" fill="hold" nodeType="afterGroup">
                            <p:stCondLst>
                              <p:cond delay="2250"/>
                            </p:stCondLst>
                            <p:childTnLst>
                              <p:par>
                                <p:cTn id="107" presetID="22" presetClass="entr" presetSubtype="1" fill="hold" nodeType="afterEffect">
                                  <p:stCondLst>
                                    <p:cond delay="0"/>
                                  </p:stCondLst>
                                  <p:childTnLst>
                                    <p:set>
                                      <p:cBhvr>
                                        <p:cTn id="108" dur="1" fill="hold">
                                          <p:stCondLst>
                                            <p:cond delay="0"/>
                                          </p:stCondLst>
                                        </p:cTn>
                                        <p:tgtEl>
                                          <p:spTgt spid="127"/>
                                        </p:tgtEl>
                                        <p:attrNameLst>
                                          <p:attrName>style.visibility</p:attrName>
                                        </p:attrNameLst>
                                      </p:cBhvr>
                                      <p:to>
                                        <p:strVal val="visible"/>
                                      </p:to>
                                    </p:set>
                                    <p:animEffect transition="in" filter="wipe(up)">
                                      <p:cBhvr>
                                        <p:cTn id="109" dur="250"/>
                                        <p:tgtEl>
                                          <p:spTgt spid="127"/>
                                        </p:tgtEl>
                                      </p:cBhvr>
                                    </p:animEffect>
                                  </p:childTnLst>
                                </p:cTn>
                              </p:par>
                              <p:par>
                                <p:cTn id="110" presetID="22" presetClass="entr" presetSubtype="1" fill="hold" nodeType="withEffect">
                                  <p:stCondLst>
                                    <p:cond delay="0"/>
                                  </p:stCondLst>
                                  <p:childTnLst>
                                    <p:set>
                                      <p:cBhvr>
                                        <p:cTn id="111" dur="1" fill="hold">
                                          <p:stCondLst>
                                            <p:cond delay="0"/>
                                          </p:stCondLst>
                                        </p:cTn>
                                        <p:tgtEl>
                                          <p:spTgt spid="131"/>
                                        </p:tgtEl>
                                        <p:attrNameLst>
                                          <p:attrName>style.visibility</p:attrName>
                                        </p:attrNameLst>
                                      </p:cBhvr>
                                      <p:to>
                                        <p:strVal val="visible"/>
                                      </p:to>
                                    </p:set>
                                    <p:animEffect transition="in" filter="wipe(up)">
                                      <p:cBhvr>
                                        <p:cTn id="112" dur="250"/>
                                        <p:tgtEl>
                                          <p:spTgt spid="131"/>
                                        </p:tgtEl>
                                      </p:cBhvr>
                                    </p:animEffect>
                                  </p:childTnLst>
                                </p:cTn>
                              </p:par>
                              <p:par>
                                <p:cTn id="113" presetID="16" presetClass="entr" presetSubtype="37" fill="hold" nodeType="withEffect">
                                  <p:stCondLst>
                                    <p:cond delay="0"/>
                                  </p:stCondLst>
                                  <p:childTnLst>
                                    <p:set>
                                      <p:cBhvr>
                                        <p:cTn id="114" dur="1" fill="hold">
                                          <p:stCondLst>
                                            <p:cond delay="0"/>
                                          </p:stCondLst>
                                        </p:cTn>
                                        <p:tgtEl>
                                          <p:spTgt spid="129"/>
                                        </p:tgtEl>
                                        <p:attrNameLst>
                                          <p:attrName>style.visibility</p:attrName>
                                        </p:attrNameLst>
                                      </p:cBhvr>
                                      <p:to>
                                        <p:strVal val="visible"/>
                                      </p:to>
                                    </p:set>
                                    <p:animEffect transition="in" filter="barn(outVertical)">
                                      <p:cBhvr>
                                        <p:cTn id="115" dur="250"/>
                                        <p:tgtEl>
                                          <p:spTgt spid="129"/>
                                        </p:tgtEl>
                                      </p:cBhvr>
                                    </p:animEffect>
                                  </p:childTnLst>
                                </p:cTn>
                              </p:par>
                              <p:par>
                                <p:cTn id="116" presetID="22" presetClass="entr" presetSubtype="1" fill="hold" nodeType="withEffect">
                                  <p:stCondLst>
                                    <p:cond delay="0"/>
                                  </p:stCondLst>
                                  <p:childTnLst>
                                    <p:set>
                                      <p:cBhvr>
                                        <p:cTn id="117" dur="1" fill="hold">
                                          <p:stCondLst>
                                            <p:cond delay="0"/>
                                          </p:stCondLst>
                                        </p:cTn>
                                        <p:tgtEl>
                                          <p:spTgt spid="132"/>
                                        </p:tgtEl>
                                        <p:attrNameLst>
                                          <p:attrName>style.visibility</p:attrName>
                                        </p:attrNameLst>
                                      </p:cBhvr>
                                      <p:to>
                                        <p:strVal val="visible"/>
                                      </p:to>
                                    </p:set>
                                    <p:animEffect transition="in" filter="wipe(up)">
                                      <p:cBhvr>
                                        <p:cTn id="118" dur="250"/>
                                        <p:tgtEl>
                                          <p:spTgt spid="132"/>
                                        </p:tgtEl>
                                      </p:cBhvr>
                                    </p:animEffect>
                                  </p:childTnLst>
                                </p:cTn>
                              </p:par>
                              <p:par>
                                <p:cTn id="119" presetID="22" presetClass="entr" presetSubtype="1" fill="hold" nodeType="withEffect">
                                  <p:stCondLst>
                                    <p:cond delay="0"/>
                                  </p:stCondLst>
                                  <p:childTnLst>
                                    <p:set>
                                      <p:cBhvr>
                                        <p:cTn id="120" dur="1" fill="hold">
                                          <p:stCondLst>
                                            <p:cond delay="0"/>
                                          </p:stCondLst>
                                        </p:cTn>
                                        <p:tgtEl>
                                          <p:spTgt spid="107"/>
                                        </p:tgtEl>
                                        <p:attrNameLst>
                                          <p:attrName>style.visibility</p:attrName>
                                        </p:attrNameLst>
                                      </p:cBhvr>
                                      <p:to>
                                        <p:strVal val="visible"/>
                                      </p:to>
                                    </p:set>
                                    <p:animEffect transition="in" filter="wipe(up)">
                                      <p:cBhvr>
                                        <p:cTn id="121" dur="250"/>
                                        <p:tgtEl>
                                          <p:spTgt spid="107"/>
                                        </p:tgtEl>
                                      </p:cBhvr>
                                    </p:animEffect>
                                  </p:childTnLst>
                                </p:cTn>
                              </p:par>
                              <p:par>
                                <p:cTn id="122" presetID="22" presetClass="entr" presetSubtype="1" fill="hold" nodeType="withEffect">
                                  <p:stCondLst>
                                    <p:cond delay="0"/>
                                  </p:stCondLst>
                                  <p:childTnLst>
                                    <p:set>
                                      <p:cBhvr>
                                        <p:cTn id="123" dur="1" fill="hold">
                                          <p:stCondLst>
                                            <p:cond delay="0"/>
                                          </p:stCondLst>
                                        </p:cTn>
                                        <p:tgtEl>
                                          <p:spTgt spid="106"/>
                                        </p:tgtEl>
                                        <p:attrNameLst>
                                          <p:attrName>style.visibility</p:attrName>
                                        </p:attrNameLst>
                                      </p:cBhvr>
                                      <p:to>
                                        <p:strVal val="visible"/>
                                      </p:to>
                                    </p:set>
                                    <p:animEffect transition="in" filter="wipe(up)">
                                      <p:cBhvr>
                                        <p:cTn id="124" dur="250"/>
                                        <p:tgtEl>
                                          <p:spTgt spid="106"/>
                                        </p:tgtEl>
                                      </p:cBhvr>
                                    </p:animEffect>
                                  </p:childTnLst>
                                </p:cTn>
                              </p:par>
                              <p:par>
                                <p:cTn id="125" presetID="22" presetClass="entr" presetSubtype="1" fill="hold" nodeType="withEffect">
                                  <p:stCondLst>
                                    <p:cond delay="0"/>
                                  </p:stCondLst>
                                  <p:childTnLst>
                                    <p:set>
                                      <p:cBhvr>
                                        <p:cTn id="126" dur="1" fill="hold">
                                          <p:stCondLst>
                                            <p:cond delay="0"/>
                                          </p:stCondLst>
                                        </p:cTn>
                                        <p:tgtEl>
                                          <p:spTgt spid="105"/>
                                        </p:tgtEl>
                                        <p:attrNameLst>
                                          <p:attrName>style.visibility</p:attrName>
                                        </p:attrNameLst>
                                      </p:cBhvr>
                                      <p:to>
                                        <p:strVal val="visible"/>
                                      </p:to>
                                    </p:set>
                                    <p:animEffect transition="in" filter="wipe(up)">
                                      <p:cBhvr>
                                        <p:cTn id="127" dur="250"/>
                                        <p:tgtEl>
                                          <p:spTgt spid="105"/>
                                        </p:tgtEl>
                                      </p:cBhvr>
                                    </p:animEffect>
                                  </p:childTnLst>
                                </p:cTn>
                              </p:par>
                              <p:par>
                                <p:cTn id="128" presetID="22" presetClass="entr" presetSubtype="1" fill="hold" nodeType="withEffect">
                                  <p:stCondLst>
                                    <p:cond delay="0"/>
                                  </p:stCondLst>
                                  <p:childTnLst>
                                    <p:set>
                                      <p:cBhvr>
                                        <p:cTn id="129" dur="1" fill="hold">
                                          <p:stCondLst>
                                            <p:cond delay="0"/>
                                          </p:stCondLst>
                                        </p:cTn>
                                        <p:tgtEl>
                                          <p:spTgt spid="104"/>
                                        </p:tgtEl>
                                        <p:attrNameLst>
                                          <p:attrName>style.visibility</p:attrName>
                                        </p:attrNameLst>
                                      </p:cBhvr>
                                      <p:to>
                                        <p:strVal val="visible"/>
                                      </p:to>
                                    </p:set>
                                    <p:animEffect transition="in" filter="wipe(up)">
                                      <p:cBhvr>
                                        <p:cTn id="130" dur="250"/>
                                        <p:tgtEl>
                                          <p:spTgt spid="104"/>
                                        </p:tgtEl>
                                      </p:cBhvr>
                                    </p:animEffect>
                                  </p:childTnLst>
                                </p:cTn>
                              </p:par>
                              <p:par>
                                <p:cTn id="131" presetID="16" presetClass="entr" presetSubtype="21" fill="hold" nodeType="withEffect">
                                  <p:stCondLst>
                                    <p:cond delay="0"/>
                                  </p:stCondLst>
                                  <p:childTnLst>
                                    <p:set>
                                      <p:cBhvr>
                                        <p:cTn id="132" dur="1" fill="hold">
                                          <p:stCondLst>
                                            <p:cond delay="0"/>
                                          </p:stCondLst>
                                        </p:cTn>
                                        <p:tgtEl>
                                          <p:spTgt spid="99"/>
                                        </p:tgtEl>
                                        <p:attrNameLst>
                                          <p:attrName>style.visibility</p:attrName>
                                        </p:attrNameLst>
                                      </p:cBhvr>
                                      <p:to>
                                        <p:strVal val="visible"/>
                                      </p:to>
                                    </p:set>
                                    <p:animEffect transition="in" filter="barn(inVertical)">
                                      <p:cBhvr>
                                        <p:cTn id="133" dur="250"/>
                                        <p:tgtEl>
                                          <p:spTgt spid="99"/>
                                        </p:tgtEl>
                                      </p:cBhvr>
                                    </p:animEffect>
                                  </p:childTnLst>
                                </p:cTn>
                              </p:par>
                            </p:childTnLst>
                          </p:cTn>
                        </p:par>
                        <p:par>
                          <p:cTn id="134" fill="hold" nodeType="afterGroup">
                            <p:stCondLst>
                              <p:cond delay="2500"/>
                            </p:stCondLst>
                            <p:childTnLst>
                              <p:par>
                                <p:cTn id="135" presetID="22" presetClass="entr" presetSubtype="8" fill="hold" nodeType="afterEffect">
                                  <p:stCondLst>
                                    <p:cond delay="0"/>
                                  </p:stCondLst>
                                  <p:childTnLst>
                                    <p:set>
                                      <p:cBhvr>
                                        <p:cTn id="136" dur="1" fill="hold">
                                          <p:stCondLst>
                                            <p:cond delay="0"/>
                                          </p:stCondLst>
                                        </p:cTn>
                                        <p:tgtEl>
                                          <p:spTgt spid="53"/>
                                        </p:tgtEl>
                                        <p:attrNameLst>
                                          <p:attrName>style.visibility</p:attrName>
                                        </p:attrNameLst>
                                      </p:cBhvr>
                                      <p:to>
                                        <p:strVal val="visible"/>
                                      </p:to>
                                    </p:set>
                                    <p:animEffect transition="in" filter="wipe(left)">
                                      <p:cBhvr>
                                        <p:cTn id="137" dur="250"/>
                                        <p:tgtEl>
                                          <p:spTgt spid="53"/>
                                        </p:tgtEl>
                                      </p:cBhvr>
                                    </p:animEffect>
                                  </p:childTnLst>
                                </p:cTn>
                              </p:par>
                              <p:par>
                                <p:cTn id="138" presetID="22" presetClass="entr" presetSubtype="1" fill="hold" nodeType="withEffect">
                                  <p:stCondLst>
                                    <p:cond delay="0"/>
                                  </p:stCondLst>
                                  <p:childTnLst>
                                    <p:set>
                                      <p:cBhvr>
                                        <p:cTn id="139" dur="1" fill="hold">
                                          <p:stCondLst>
                                            <p:cond delay="0"/>
                                          </p:stCondLst>
                                        </p:cTn>
                                        <p:tgtEl>
                                          <p:spTgt spid="112"/>
                                        </p:tgtEl>
                                        <p:attrNameLst>
                                          <p:attrName>style.visibility</p:attrName>
                                        </p:attrNameLst>
                                      </p:cBhvr>
                                      <p:to>
                                        <p:strVal val="visible"/>
                                      </p:to>
                                    </p:set>
                                    <p:animEffect transition="in" filter="wipe(up)">
                                      <p:cBhvr>
                                        <p:cTn id="140" dur="250"/>
                                        <p:tgtEl>
                                          <p:spTgt spid="112"/>
                                        </p:tgtEl>
                                      </p:cBhvr>
                                    </p:animEffect>
                                  </p:childTnLst>
                                </p:cTn>
                              </p:par>
                              <p:par>
                                <p:cTn id="141" presetID="10" presetClass="entr" presetSubtype="0" fill="hold" nodeType="withEffect">
                                  <p:stCondLst>
                                    <p:cond delay="0"/>
                                  </p:stCondLst>
                                  <p:childTnLst>
                                    <p:set>
                                      <p:cBhvr>
                                        <p:cTn id="142" dur="1" fill="hold">
                                          <p:stCondLst>
                                            <p:cond delay="0"/>
                                          </p:stCondLst>
                                        </p:cTn>
                                        <p:tgtEl>
                                          <p:spTgt spid="74"/>
                                        </p:tgtEl>
                                        <p:attrNameLst>
                                          <p:attrName>style.visibility</p:attrName>
                                        </p:attrNameLst>
                                      </p:cBhvr>
                                      <p:to>
                                        <p:strVal val="visible"/>
                                      </p:to>
                                    </p:set>
                                    <p:animEffect transition="in" filter="fade">
                                      <p:cBhvr>
                                        <p:cTn id="143" dur="250"/>
                                        <p:tgtEl>
                                          <p:spTgt spid="74"/>
                                        </p:tgtEl>
                                      </p:cBhvr>
                                    </p:animEffect>
                                  </p:childTnLst>
                                </p:cTn>
                              </p:par>
                              <p:par>
                                <p:cTn id="144" presetID="10" presetClass="entr" presetSubtype="0" fill="hold" nodeType="withEffect">
                                  <p:stCondLst>
                                    <p:cond delay="0"/>
                                  </p:stCondLst>
                                  <p:childTnLst>
                                    <p:set>
                                      <p:cBhvr>
                                        <p:cTn id="145" dur="1" fill="hold">
                                          <p:stCondLst>
                                            <p:cond delay="0"/>
                                          </p:stCondLst>
                                        </p:cTn>
                                        <p:tgtEl>
                                          <p:spTgt spid="75"/>
                                        </p:tgtEl>
                                        <p:attrNameLst>
                                          <p:attrName>style.visibility</p:attrName>
                                        </p:attrNameLst>
                                      </p:cBhvr>
                                      <p:to>
                                        <p:strVal val="visible"/>
                                      </p:to>
                                    </p:set>
                                    <p:animEffect transition="in" filter="fade">
                                      <p:cBhvr>
                                        <p:cTn id="146" dur="250"/>
                                        <p:tgtEl>
                                          <p:spTgt spid="75"/>
                                        </p:tgtEl>
                                      </p:cBhvr>
                                    </p:animEffect>
                                  </p:childTnLst>
                                </p:cTn>
                              </p:par>
                            </p:childTnLst>
                          </p:cTn>
                        </p:par>
                        <p:par>
                          <p:cTn id="147" fill="hold" nodeType="afterGroup">
                            <p:stCondLst>
                              <p:cond delay="2750"/>
                            </p:stCondLst>
                            <p:childTnLst>
                              <p:par>
                                <p:cTn id="148" presetID="22" presetClass="entr" presetSubtype="1" fill="hold" nodeType="afterEffect">
                                  <p:stCondLst>
                                    <p:cond delay="0"/>
                                  </p:stCondLst>
                                  <p:childTnLst>
                                    <p:set>
                                      <p:cBhvr>
                                        <p:cTn id="149" dur="1" fill="hold">
                                          <p:stCondLst>
                                            <p:cond delay="0"/>
                                          </p:stCondLst>
                                        </p:cTn>
                                        <p:tgtEl>
                                          <p:spTgt spid="51"/>
                                        </p:tgtEl>
                                        <p:attrNameLst>
                                          <p:attrName>style.visibility</p:attrName>
                                        </p:attrNameLst>
                                      </p:cBhvr>
                                      <p:to>
                                        <p:strVal val="visible"/>
                                      </p:to>
                                    </p:set>
                                    <p:animEffect transition="in" filter="wipe(up)">
                                      <p:cBhvr>
                                        <p:cTn id="150" dur="250"/>
                                        <p:tgtEl>
                                          <p:spTgt spid="51"/>
                                        </p:tgtEl>
                                      </p:cBhvr>
                                    </p:animEffect>
                                  </p:childTnLst>
                                </p:cTn>
                              </p:par>
                            </p:childTnLst>
                          </p:cTn>
                        </p:par>
                        <p:par>
                          <p:cTn id="151" fill="hold" nodeType="afterGroup">
                            <p:stCondLst>
                              <p:cond delay="3000"/>
                            </p:stCondLst>
                            <p:childTnLst>
                              <p:par>
                                <p:cTn id="152" presetID="22" presetClass="entr" presetSubtype="8" fill="hold" nodeType="afterEffect">
                                  <p:stCondLst>
                                    <p:cond delay="0"/>
                                  </p:stCondLst>
                                  <p:childTnLst>
                                    <p:set>
                                      <p:cBhvr>
                                        <p:cTn id="153" dur="1" fill="hold">
                                          <p:stCondLst>
                                            <p:cond delay="0"/>
                                          </p:stCondLst>
                                        </p:cTn>
                                        <p:tgtEl>
                                          <p:spTgt spid="52"/>
                                        </p:tgtEl>
                                        <p:attrNameLst>
                                          <p:attrName>style.visibility</p:attrName>
                                        </p:attrNameLst>
                                      </p:cBhvr>
                                      <p:to>
                                        <p:strVal val="visible"/>
                                      </p:to>
                                    </p:set>
                                    <p:animEffect transition="in" filter="wipe(left)">
                                      <p:cBhvr>
                                        <p:cTn id="154" dur="250"/>
                                        <p:tgtEl>
                                          <p:spTgt spid="52"/>
                                        </p:tgtEl>
                                      </p:cBhvr>
                                    </p:animEffect>
                                  </p:childTnLst>
                                </p:cTn>
                              </p:par>
                              <p:par>
                                <p:cTn id="155" presetID="22" presetClass="entr" presetSubtype="1" fill="hold" nodeType="withEffect">
                                  <p:stCondLst>
                                    <p:cond delay="0"/>
                                  </p:stCondLst>
                                  <p:childTnLst>
                                    <p:set>
                                      <p:cBhvr>
                                        <p:cTn id="156" dur="1" fill="hold">
                                          <p:stCondLst>
                                            <p:cond delay="0"/>
                                          </p:stCondLst>
                                        </p:cTn>
                                        <p:tgtEl>
                                          <p:spTgt spid="120"/>
                                        </p:tgtEl>
                                        <p:attrNameLst>
                                          <p:attrName>style.visibility</p:attrName>
                                        </p:attrNameLst>
                                      </p:cBhvr>
                                      <p:to>
                                        <p:strVal val="visible"/>
                                      </p:to>
                                    </p:set>
                                    <p:animEffect transition="in" filter="wipe(up)">
                                      <p:cBhvr>
                                        <p:cTn id="157" dur="250"/>
                                        <p:tgtEl>
                                          <p:spTgt spid="120"/>
                                        </p:tgtEl>
                                      </p:cBhvr>
                                    </p:animEffect>
                                  </p:childTnLst>
                                </p:cTn>
                              </p:par>
                              <p:par>
                                <p:cTn id="158" presetID="22" presetClass="entr" presetSubtype="1" fill="hold" nodeType="withEffect">
                                  <p:stCondLst>
                                    <p:cond delay="0"/>
                                  </p:stCondLst>
                                  <p:childTnLst>
                                    <p:set>
                                      <p:cBhvr>
                                        <p:cTn id="159" dur="1" fill="hold">
                                          <p:stCondLst>
                                            <p:cond delay="0"/>
                                          </p:stCondLst>
                                        </p:cTn>
                                        <p:tgtEl>
                                          <p:spTgt spid="119"/>
                                        </p:tgtEl>
                                        <p:attrNameLst>
                                          <p:attrName>style.visibility</p:attrName>
                                        </p:attrNameLst>
                                      </p:cBhvr>
                                      <p:to>
                                        <p:strVal val="visible"/>
                                      </p:to>
                                    </p:set>
                                    <p:animEffect transition="in" filter="wipe(up)">
                                      <p:cBhvr>
                                        <p:cTn id="160" dur="250"/>
                                        <p:tgtEl>
                                          <p:spTgt spid="119"/>
                                        </p:tgtEl>
                                      </p:cBhvr>
                                    </p:animEffect>
                                  </p:childTnLst>
                                </p:cTn>
                              </p:par>
                            </p:childTnLst>
                          </p:cTn>
                        </p:par>
                        <p:par>
                          <p:cTn id="161" fill="hold" nodeType="afterGroup">
                            <p:stCondLst>
                              <p:cond delay="3250"/>
                            </p:stCondLst>
                            <p:childTnLst>
                              <p:par>
                                <p:cTn id="162" presetID="16" presetClass="entr" presetSubtype="21" fill="hold" nodeType="afterEffect">
                                  <p:stCondLst>
                                    <p:cond delay="0"/>
                                  </p:stCondLst>
                                  <p:childTnLst>
                                    <p:set>
                                      <p:cBhvr>
                                        <p:cTn id="163" dur="1" fill="hold">
                                          <p:stCondLst>
                                            <p:cond delay="0"/>
                                          </p:stCondLst>
                                        </p:cTn>
                                        <p:tgtEl>
                                          <p:spTgt spid="121"/>
                                        </p:tgtEl>
                                        <p:attrNameLst>
                                          <p:attrName>style.visibility</p:attrName>
                                        </p:attrNameLst>
                                      </p:cBhvr>
                                      <p:to>
                                        <p:strVal val="visible"/>
                                      </p:to>
                                    </p:set>
                                    <p:animEffect transition="in" filter="barn(inVertical)">
                                      <p:cBhvr>
                                        <p:cTn id="164" dur="250"/>
                                        <p:tgtEl>
                                          <p:spTgt spid="121"/>
                                        </p:tgtEl>
                                      </p:cBhvr>
                                    </p:animEffect>
                                  </p:childTnLst>
                                </p:cTn>
                              </p:par>
                              <p:par>
                                <p:cTn id="165" presetID="10" presetClass="entr" presetSubtype="0" fill="hold" nodeType="withEffect">
                                  <p:stCondLst>
                                    <p:cond delay="0"/>
                                  </p:stCondLst>
                                  <p:childTnLst>
                                    <p:set>
                                      <p:cBhvr>
                                        <p:cTn id="166" dur="1" fill="hold">
                                          <p:stCondLst>
                                            <p:cond delay="0"/>
                                          </p:stCondLst>
                                        </p:cTn>
                                        <p:tgtEl>
                                          <p:spTgt spid="111"/>
                                        </p:tgtEl>
                                        <p:attrNameLst>
                                          <p:attrName>style.visibility</p:attrName>
                                        </p:attrNameLst>
                                      </p:cBhvr>
                                      <p:to>
                                        <p:strVal val="visible"/>
                                      </p:to>
                                    </p:set>
                                    <p:animEffect transition="in" filter="fade">
                                      <p:cBhvr>
                                        <p:cTn id="167" dur="250"/>
                                        <p:tgtEl>
                                          <p:spTgt spid="111"/>
                                        </p:tgtEl>
                                      </p:cBhvr>
                                    </p:animEffect>
                                  </p:childTnLst>
                                </p:cTn>
                              </p:par>
                              <p:par>
                                <p:cTn id="168" presetID="22" presetClass="entr" presetSubtype="1" fill="hold" nodeType="withEffect">
                                  <p:stCondLst>
                                    <p:cond delay="0"/>
                                  </p:stCondLst>
                                  <p:childTnLst>
                                    <p:set>
                                      <p:cBhvr>
                                        <p:cTn id="169" dur="1" fill="hold">
                                          <p:stCondLst>
                                            <p:cond delay="0"/>
                                          </p:stCondLst>
                                        </p:cTn>
                                        <p:tgtEl>
                                          <p:spTgt spid="126"/>
                                        </p:tgtEl>
                                        <p:attrNameLst>
                                          <p:attrName>style.visibility</p:attrName>
                                        </p:attrNameLst>
                                      </p:cBhvr>
                                      <p:to>
                                        <p:strVal val="visible"/>
                                      </p:to>
                                    </p:set>
                                    <p:animEffect transition="in" filter="wipe(up)">
                                      <p:cBhvr>
                                        <p:cTn id="170" dur="250"/>
                                        <p:tgtEl>
                                          <p:spTgt spid="126"/>
                                        </p:tgtEl>
                                      </p:cBhvr>
                                    </p:animEffect>
                                  </p:childTnLst>
                                </p:cTn>
                              </p:par>
                              <p:par>
                                <p:cTn id="171" presetID="22" presetClass="entr" presetSubtype="1" fill="hold" nodeType="withEffect">
                                  <p:stCondLst>
                                    <p:cond delay="0"/>
                                  </p:stCondLst>
                                  <p:childTnLst>
                                    <p:set>
                                      <p:cBhvr>
                                        <p:cTn id="172" dur="1" fill="hold">
                                          <p:stCondLst>
                                            <p:cond delay="0"/>
                                          </p:stCondLst>
                                        </p:cTn>
                                        <p:tgtEl>
                                          <p:spTgt spid="114"/>
                                        </p:tgtEl>
                                        <p:attrNameLst>
                                          <p:attrName>style.visibility</p:attrName>
                                        </p:attrNameLst>
                                      </p:cBhvr>
                                      <p:to>
                                        <p:strVal val="visible"/>
                                      </p:to>
                                    </p:set>
                                    <p:animEffect transition="in" filter="wipe(up)">
                                      <p:cBhvr>
                                        <p:cTn id="173" dur="25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9" grpId="0"/>
      <p:bldP spid="60" grpId="0"/>
      <p:bldP spid="61" grpId="0"/>
      <p:bldP spid="6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Group 3" descr="showing huge amount of steps" title="flow chart"/>
          <p:cNvGrpSpPr>
            <a:grpSpLocks/>
          </p:cNvGrpSpPr>
          <p:nvPr/>
        </p:nvGrpSpPr>
        <p:grpSpPr bwMode="auto">
          <a:xfrm>
            <a:off x="2311400" y="61913"/>
            <a:ext cx="4389438" cy="6594475"/>
            <a:chOff x="4754880" y="0"/>
            <a:chExt cx="4389120" cy="6594854"/>
          </a:xfrm>
        </p:grpSpPr>
        <p:pic>
          <p:nvPicPr>
            <p:cNvPr id="87043" name="Picture 2" descr="C:\Documents and Settings\kyle.rudzinski\Desktop\For JPEG\For JPEG\Slide1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17920" y="5497574"/>
              <a:ext cx="146304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3" descr="C:\Documents and Settings\kyle.rudzinski\Desktop\For JPEG\For JPEG\Slide1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54880" y="5497574"/>
              <a:ext cx="146304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4" descr="C:\Documents and Settings\kyle.rudzinski\Desktop\For JPEG\For JPEG\Slide17.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54880" y="4400294"/>
              <a:ext cx="146304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5" descr="C:\Documents and Settings\kyle.rudzinski\Desktop\For JPEG\For JPEG\Slide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17920" y="11174"/>
              <a:ext cx="146304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Picture 6" descr="C:\Documents and Settings\kyle.rudzinski\Desktop\For JPEG\For JPEG\Slide2.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80960" y="0"/>
              <a:ext cx="146304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8" name="Picture 7" descr="C:\Documents and Settings\kyle.rudzinski\Desktop\For JPEG\For JPEG\Slide3.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680960" y="1108454"/>
              <a:ext cx="146304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9" name="Picture 8" descr="C:\Documents and Settings\kyle.rudzinski\Desktop\For JPEG\For JPEG\Slide4.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680960" y="2205734"/>
              <a:ext cx="146304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0" name="Picture 9" descr="C:\Documents and Settings\kyle.rudzinski\Desktop\For JPEG\For JPEG\Slide5.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680960" y="3303014"/>
              <a:ext cx="146304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1" name="Picture 10" descr="C:\Documents and Settings\kyle.rudzinski\Desktop\For JPEG\For JPEG\Slide6.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217920" y="1108454"/>
              <a:ext cx="146304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2" name="Picture 11" descr="C:\Documents and Settings\kyle.rudzinski\Desktop\For JPEG\For JPEG\Slide7.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217920" y="2205734"/>
              <a:ext cx="146304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3" name="Picture 12" descr="C:\Documents and Settings\kyle.rudzinski\Desktop\For JPEG\For JPEG\Slide8.JP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217920" y="3303014"/>
              <a:ext cx="146304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4" name="Picture 13" descr="C:\Documents and Settings\kyle.rudzinski\Desktop\For JPEG\For JPEG\Slide9.JP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754880" y="11174"/>
              <a:ext cx="146304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5" name="Picture 14" descr="C:\Documents and Settings\kyle.rudzinski\Desktop\For JPEG\For JPEG\Slide10.JP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4754880" y="2237266"/>
              <a:ext cx="146304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6" name="Picture 15" descr="C:\Documents and Settings\kyle.rudzinski\Desktop\For JPEG\For JPEG\Slide11.JP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754880" y="3303014"/>
              <a:ext cx="146304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7" name="Picture 16" descr="C:\Documents and Settings\kyle.rudzinski\Desktop\For JPEG\For JPEG\Slide12.JP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7680960" y="4400294"/>
              <a:ext cx="146304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8" name="Picture 17" descr="C:\Documents and Settings\kyle.rudzinski\Desktop\For JPEG\For JPEG\Slide13.JP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7680960" y="5496274"/>
              <a:ext cx="146304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9" name="Picture 18" descr="C:\Documents and Settings\kyle.rudzinski\Desktop\For JPEG\For JPEG\Slide14.JPG"/>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6217920" y="4400294"/>
              <a:ext cx="146304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0" name="Picture 2" descr="C:\Documents and Settings\kyle.rudzinski\Desktop\For JPEG\For JPEG\For JPEG.jpg"/>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4754880" y="1108454"/>
              <a:ext cx="146304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3456032"/>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3" descr="More than a Year Later, &#10;You’re Finally Ready for Solar" title="More than a Year Later"/>
          <p:cNvSpPr>
            <a:spLocks noGrp="1"/>
          </p:cNvSpPr>
          <p:nvPr>
            <p:ph type="title"/>
          </p:nvPr>
        </p:nvSpPr>
        <p:spPr>
          <a:xfrm>
            <a:off x="296863" y="1985963"/>
            <a:ext cx="8550275" cy="1822450"/>
          </a:xfrm>
        </p:spPr>
        <p:txBody>
          <a:bodyPr/>
          <a:lstStyle/>
          <a:p>
            <a:pPr eaLnBrk="1" hangingPunct="1"/>
            <a:r>
              <a:rPr lang="en-US" dirty="0" smtClean="0">
                <a:latin typeface="Gill Sans MT" pitchFamily="34" charset="0"/>
                <a:cs typeface="Gill Sans MT" pitchFamily="34" charset="0"/>
              </a:rPr>
              <a:t>More than a Year Later, </a:t>
            </a:r>
            <a:br>
              <a:rPr lang="en-US" dirty="0" smtClean="0">
                <a:latin typeface="Gill Sans MT" pitchFamily="34" charset="0"/>
                <a:cs typeface="Gill Sans MT" pitchFamily="34" charset="0"/>
              </a:rPr>
            </a:br>
            <a:r>
              <a:rPr lang="en-US" dirty="0" smtClean="0">
                <a:latin typeface="Gill Sans MT" pitchFamily="34" charset="0"/>
                <a:cs typeface="Gill Sans MT" pitchFamily="34" charset="0"/>
              </a:rPr>
              <a:t>You’re Finally Ready for Solar</a:t>
            </a:r>
          </a:p>
        </p:txBody>
      </p:sp>
    </p:spTree>
    <p:extLst>
      <p:ext uri="{BB962C8B-B14F-4D97-AF65-F5344CB8AC3E}">
        <p14:creationId xmlns:p14="http://schemas.microsoft.com/office/powerpoint/2010/main" val="1893302104"/>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5" descr="And Permitting is &#10;Different Everywhere" title="And Permitting is "/>
          <p:cNvSpPr>
            <a:spLocks noGrp="1"/>
          </p:cNvSpPr>
          <p:nvPr>
            <p:ph type="title"/>
          </p:nvPr>
        </p:nvSpPr>
        <p:spPr>
          <a:xfrm>
            <a:off x="296863" y="1985963"/>
            <a:ext cx="8550275" cy="1822450"/>
          </a:xfrm>
        </p:spPr>
        <p:txBody>
          <a:bodyPr/>
          <a:lstStyle/>
          <a:p>
            <a:pPr eaLnBrk="1" hangingPunct="1"/>
            <a:r>
              <a:rPr lang="en-US" dirty="0" smtClean="0">
                <a:latin typeface="Gill Sans MT" pitchFamily="34" charset="0"/>
                <a:cs typeface="Gill Sans MT" pitchFamily="34" charset="0"/>
              </a:rPr>
              <a:t>And Permitting is </a:t>
            </a:r>
            <a:br>
              <a:rPr lang="en-US" dirty="0" smtClean="0">
                <a:latin typeface="Gill Sans MT" pitchFamily="34" charset="0"/>
                <a:cs typeface="Gill Sans MT" pitchFamily="34" charset="0"/>
              </a:rPr>
            </a:br>
            <a:r>
              <a:rPr lang="en-US" dirty="0" smtClean="0">
                <a:latin typeface="Gill Sans MT" pitchFamily="34" charset="0"/>
                <a:cs typeface="Gill Sans MT" pitchFamily="34" charset="0"/>
              </a:rPr>
              <a:t>Different Everywhere</a:t>
            </a:r>
          </a:p>
        </p:txBody>
      </p:sp>
      <p:sp>
        <p:nvSpPr>
          <p:cNvPr id="89091"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A4E1FF1A-5C16-4B32-8CC5-32C6EC42AACB}" type="slidenum">
              <a:rPr lang="en-US" smtClean="0">
                <a:solidFill>
                  <a:srgbClr val="FFFFFF"/>
                </a:solidFill>
                <a:latin typeface="Arial" pitchFamily="34" charset="0"/>
              </a:rPr>
              <a:pPr eaLnBrk="1" fontAlgn="base" hangingPunct="1">
                <a:spcBef>
                  <a:spcPct val="0"/>
                </a:spcBef>
                <a:spcAft>
                  <a:spcPct val="0"/>
                </a:spcAft>
              </a:pPr>
              <a:t>18</a:t>
            </a:fld>
            <a:endParaRPr lang="en-US" smtClean="0">
              <a:solidFill>
                <a:srgbClr val="FFFFFF"/>
              </a:solidFill>
              <a:latin typeface="Arial" pitchFamily="34" charset="0"/>
            </a:endParaRPr>
          </a:p>
        </p:txBody>
      </p:sp>
    </p:spTree>
    <p:extLst>
      <p:ext uri="{BB962C8B-B14F-4D97-AF65-F5344CB8AC3E}">
        <p14:creationId xmlns:p14="http://schemas.microsoft.com/office/powerpoint/2010/main" val="230631543"/>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400" dirty="0" smtClean="0">
                <a:solidFill>
                  <a:schemeClr val="bg1"/>
                </a:solidFill>
              </a:rPr>
              <a:t>SunShot Incubator</a:t>
            </a:r>
            <a:endParaRPr lang="en-US" sz="4400" dirty="0">
              <a:solidFill>
                <a:schemeClr val="bg1"/>
              </a:solidFill>
            </a:endParaRPr>
          </a:p>
        </p:txBody>
      </p:sp>
      <p:sp>
        <p:nvSpPr>
          <p:cNvPr id="6" name="Slide Number Placeholder 5"/>
          <p:cNvSpPr>
            <a:spLocks noGrp="1"/>
          </p:cNvSpPr>
          <p:nvPr>
            <p:ph type="sldNum" sz="quarter" idx="4"/>
          </p:nvPr>
        </p:nvSpPr>
        <p:spPr/>
        <p:txBody>
          <a:bodyPr/>
          <a:lstStyle/>
          <a:p>
            <a:fld id="{BBAC4F1B-1A8A-544E-AFC1-E33B44DC897E}" type="slidenum">
              <a:rPr lang="en-US" smtClean="0">
                <a:solidFill>
                  <a:prstClr val="white"/>
                </a:solidFill>
              </a:rPr>
              <a:pPr/>
              <a:t>19</a:t>
            </a:fld>
            <a:endParaRPr lang="en-US" dirty="0">
              <a:solidFill>
                <a:prstClr val="white"/>
              </a:solidFill>
            </a:endParaRPr>
          </a:p>
        </p:txBody>
      </p:sp>
      <p:sp>
        <p:nvSpPr>
          <p:cNvPr id="8" name="Content Placeholder 9"/>
          <p:cNvSpPr>
            <a:spLocks noGrp="1"/>
          </p:cNvSpPr>
          <p:nvPr>
            <p:ph sz="half" idx="11"/>
          </p:nvPr>
        </p:nvSpPr>
        <p:spPr>
          <a:xfrm>
            <a:off x="115614" y="4141434"/>
            <a:ext cx="8923283" cy="2477080"/>
          </a:xfrm>
        </p:spPr>
        <p:txBody>
          <a:bodyPr tIns="0" bIns="0"/>
          <a:lstStyle/>
          <a:p>
            <a:pPr marL="0" indent="0">
              <a:buNone/>
            </a:pPr>
            <a:r>
              <a:rPr lang="en-US" dirty="0" smtClean="0">
                <a:solidFill>
                  <a:schemeClr val="bg1"/>
                </a:solidFill>
              </a:rPr>
              <a:t>Novel program structure </a:t>
            </a:r>
          </a:p>
          <a:p>
            <a:pPr lvl="1"/>
            <a:r>
              <a:rPr lang="en-US" dirty="0" smtClean="0">
                <a:solidFill>
                  <a:schemeClr val="bg1"/>
                </a:solidFill>
              </a:rPr>
              <a:t>Broad Scope – Open to all ideas which could aid our mission</a:t>
            </a:r>
          </a:p>
          <a:p>
            <a:pPr lvl="1"/>
            <a:r>
              <a:rPr lang="en-US" dirty="0" smtClean="0">
                <a:solidFill>
                  <a:schemeClr val="bg1"/>
                </a:solidFill>
              </a:rPr>
              <a:t>Cooperative agreement with </a:t>
            </a:r>
            <a:r>
              <a:rPr lang="en-US" dirty="0"/>
              <a:t>m</a:t>
            </a:r>
            <a:r>
              <a:rPr lang="en-US" dirty="0" smtClean="0">
                <a:solidFill>
                  <a:schemeClr val="bg1"/>
                </a:solidFill>
              </a:rPr>
              <a:t>ilestone based reimbursement</a:t>
            </a:r>
          </a:p>
          <a:p>
            <a:pPr lvl="1"/>
            <a:r>
              <a:rPr lang="en-US" dirty="0" smtClean="0">
                <a:solidFill>
                  <a:schemeClr val="bg1"/>
                </a:solidFill>
              </a:rPr>
              <a:t>Rapid metric based negotiation around milestones table</a:t>
            </a:r>
          </a:p>
          <a:p>
            <a:pPr lvl="1"/>
            <a:r>
              <a:rPr lang="en-US" dirty="0" smtClean="0">
                <a:solidFill>
                  <a:schemeClr val="bg1"/>
                </a:solidFill>
              </a:rPr>
              <a:t>Non </a:t>
            </a:r>
            <a:r>
              <a:rPr lang="en-US" dirty="0">
                <a:solidFill>
                  <a:schemeClr val="bg1"/>
                </a:solidFill>
              </a:rPr>
              <a:t>performing awardees </a:t>
            </a:r>
            <a:r>
              <a:rPr lang="en-US" dirty="0" smtClean="0">
                <a:solidFill>
                  <a:schemeClr val="bg1"/>
                </a:solidFill>
              </a:rPr>
              <a:t>can be, and are, rapidly terminated</a:t>
            </a:r>
            <a:endParaRPr lang="en-US" dirty="0">
              <a:solidFill>
                <a:schemeClr val="bg1"/>
              </a:solidFill>
            </a:endParaRPr>
          </a:p>
        </p:txBody>
      </p:sp>
      <p:pic>
        <p:nvPicPr>
          <p:cNvPr id="9" name="Picture 2" title="sunshot incubato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569842" y="920326"/>
            <a:ext cx="5902157" cy="3221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4"/>
          <p:cNvSpPr>
            <a:spLocks noGrp="1"/>
          </p:cNvSpPr>
          <p:nvPr>
            <p:ph sz="half" idx="4294967295"/>
          </p:nvPr>
        </p:nvSpPr>
        <p:spPr>
          <a:xfrm>
            <a:off x="105832" y="860706"/>
            <a:ext cx="8534727" cy="1714897"/>
          </a:xfrm>
          <a:prstGeom prst="rect">
            <a:avLst/>
          </a:prstGeom>
          <a:ln>
            <a:noFill/>
          </a:ln>
        </p:spPr>
        <p:txBody>
          <a:bodyPr/>
          <a:lstStyle/>
          <a:p>
            <a:pPr marL="0" indent="0" algn="ctr">
              <a:buNone/>
            </a:pPr>
            <a:r>
              <a:rPr lang="en-US" sz="2400" dirty="0" smtClean="0">
                <a:solidFill>
                  <a:schemeClr val="bg1"/>
                </a:solidFill>
              </a:rPr>
              <a:t>Program focused on accelerating the commercialization </a:t>
            </a:r>
            <a:r>
              <a:rPr lang="en-US" sz="2400" dirty="0">
                <a:solidFill>
                  <a:schemeClr val="bg1"/>
                </a:solidFill>
              </a:rPr>
              <a:t>of </a:t>
            </a:r>
            <a:r>
              <a:rPr lang="en-US" sz="2400" dirty="0" smtClean="0">
                <a:solidFill>
                  <a:schemeClr val="bg1"/>
                </a:solidFill>
              </a:rPr>
              <a:t>proven PV</a:t>
            </a:r>
            <a:r>
              <a:rPr lang="en-US" sz="2400" dirty="0">
                <a:solidFill>
                  <a:schemeClr val="bg1"/>
                </a:solidFill>
              </a:rPr>
              <a:t>, CSP, </a:t>
            </a:r>
            <a:r>
              <a:rPr lang="en-US" sz="2400" dirty="0" smtClean="0">
                <a:solidFill>
                  <a:schemeClr val="bg1"/>
                </a:solidFill>
              </a:rPr>
              <a:t> and </a:t>
            </a:r>
            <a:r>
              <a:rPr lang="en-US" sz="2400" dirty="0">
                <a:solidFill>
                  <a:schemeClr val="bg1"/>
                </a:solidFill>
              </a:rPr>
              <a:t>BOS </a:t>
            </a:r>
            <a:r>
              <a:rPr lang="en-US" sz="2400" dirty="0" smtClean="0">
                <a:solidFill>
                  <a:schemeClr val="bg1"/>
                </a:solidFill>
              </a:rPr>
              <a:t>solutions to </a:t>
            </a:r>
            <a:r>
              <a:rPr lang="en-US" sz="2400" dirty="0">
                <a:solidFill>
                  <a:schemeClr val="bg1"/>
                </a:solidFill>
              </a:rPr>
              <a:t>meet aggressive installed cost </a:t>
            </a:r>
            <a:r>
              <a:rPr lang="en-US" sz="2400" dirty="0" smtClean="0">
                <a:solidFill>
                  <a:schemeClr val="bg1"/>
                </a:solidFill>
              </a:rPr>
              <a:t>goals</a:t>
            </a:r>
            <a:r>
              <a:rPr lang="en-US" sz="2400" dirty="0">
                <a:solidFill>
                  <a:schemeClr val="bg1"/>
                </a:solidFill>
              </a:rPr>
              <a:t>. </a:t>
            </a:r>
          </a:p>
        </p:txBody>
      </p:sp>
    </p:spTree>
    <p:extLst>
      <p:ext uri="{BB962C8B-B14F-4D97-AF65-F5344CB8AC3E}">
        <p14:creationId xmlns:p14="http://schemas.microsoft.com/office/powerpoint/2010/main" val="2609591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subTnLst>
                                    <p:set>
                                      <p:cBhvr override="childStyle">
                                        <p:cTn dur="1" fill="hold" display="0" masterRel="nextClick" afterEffect="1"/>
                                        <p:tgtEl>
                                          <p:spTgt spid="10">
                                            <p:txEl>
                                              <p:pRg st="0" end="0"/>
                                            </p:txEl>
                                          </p:spTgt>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295400"/>
            <a:ext cx="8229600" cy="1143000"/>
          </a:xfrm>
        </p:spPr>
        <p:txBody>
          <a:bodyPr>
            <a:normAutofit fontScale="90000"/>
          </a:bodyPr>
          <a:lstStyle/>
          <a:p>
            <a:r>
              <a:rPr lang="en-US" b="1" dirty="0" smtClean="0">
                <a:solidFill>
                  <a:srgbClr val="0070C0"/>
                </a:solidFill>
              </a:rPr>
              <a:t>U.S. Department of Energy’s</a:t>
            </a:r>
            <a:br>
              <a:rPr lang="en-US" b="1" dirty="0" smtClean="0">
                <a:solidFill>
                  <a:srgbClr val="0070C0"/>
                </a:solidFill>
              </a:rPr>
            </a:br>
            <a:r>
              <a:rPr lang="en-US" b="1" dirty="0" smtClean="0">
                <a:solidFill>
                  <a:srgbClr val="0070C0"/>
                </a:solidFill>
              </a:rPr>
              <a:t>Vision to Advance Solar Nationally</a:t>
            </a:r>
            <a:endParaRPr lang="en-US" b="1" dirty="0">
              <a:solidFill>
                <a:srgbClr val="0070C0"/>
              </a:solidFill>
            </a:endParaRPr>
          </a:p>
        </p:txBody>
      </p:sp>
      <p:sp>
        <p:nvSpPr>
          <p:cNvPr id="3" name="Content Placeholder 2"/>
          <p:cNvSpPr>
            <a:spLocks noGrp="1"/>
          </p:cNvSpPr>
          <p:nvPr>
            <p:ph idx="1"/>
          </p:nvPr>
        </p:nvSpPr>
        <p:spPr>
          <a:xfrm>
            <a:off x="533400" y="3352800"/>
            <a:ext cx="8229600" cy="2438400"/>
          </a:xfrm>
        </p:spPr>
        <p:txBody>
          <a:bodyPr/>
          <a:lstStyle/>
          <a:p>
            <a:pPr marL="0" indent="0" algn="ctr">
              <a:buNone/>
            </a:pPr>
            <a:r>
              <a:rPr lang="en-US" b="1" dirty="0" smtClean="0">
                <a:solidFill>
                  <a:srgbClr val="0070C0"/>
                </a:solidFill>
              </a:rPr>
              <a:t>Minh Le</a:t>
            </a:r>
          </a:p>
          <a:p>
            <a:pPr marL="0" indent="0" algn="ctr">
              <a:buNone/>
            </a:pPr>
            <a:r>
              <a:rPr lang="en-US" dirty="0" smtClean="0">
                <a:solidFill>
                  <a:srgbClr val="0070C0"/>
                </a:solidFill>
              </a:rPr>
              <a:t>Director, Solar Energy Technologies Office</a:t>
            </a:r>
          </a:p>
          <a:p>
            <a:pPr marL="0" indent="0" algn="ctr">
              <a:buNone/>
            </a:pPr>
            <a:r>
              <a:rPr lang="en-US" dirty="0" smtClean="0">
                <a:solidFill>
                  <a:srgbClr val="0070C0"/>
                </a:solidFill>
              </a:rPr>
              <a:t>U.S. Department of Energy</a:t>
            </a:r>
            <a:endParaRPr lang="en-US" dirty="0">
              <a:solidFill>
                <a:srgbClr val="0070C0"/>
              </a:solidFill>
            </a:endParaRPr>
          </a:p>
        </p:txBody>
      </p:sp>
    </p:spTree>
    <p:extLst>
      <p:ext uri="{BB962C8B-B14F-4D97-AF65-F5344CB8AC3E}">
        <p14:creationId xmlns:p14="http://schemas.microsoft.com/office/powerpoint/2010/main" val="21810492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95" y="228202"/>
            <a:ext cx="8549640" cy="574448"/>
          </a:xfrm>
          <a:ln>
            <a:noFill/>
          </a:ln>
        </p:spPr>
        <p:txBody>
          <a:bodyPr>
            <a:normAutofit fontScale="90000"/>
          </a:bodyPr>
          <a:lstStyle/>
          <a:p>
            <a:pPr algn="ctr"/>
            <a:r>
              <a:rPr lang="en-US" dirty="0" smtClean="0">
                <a:solidFill>
                  <a:schemeClr val="bg1"/>
                </a:solidFill>
              </a:rPr>
              <a:t>Incubator Economic Growth Factor</a:t>
            </a:r>
            <a:endParaRPr lang="en-US" dirty="0">
              <a:solidFill>
                <a:schemeClr val="bg1"/>
              </a:solidFill>
            </a:endParaRPr>
          </a:p>
        </p:txBody>
      </p:sp>
      <p:sp>
        <p:nvSpPr>
          <p:cNvPr id="4" name="Slide Number Placeholder 3"/>
          <p:cNvSpPr>
            <a:spLocks noGrp="1"/>
          </p:cNvSpPr>
          <p:nvPr>
            <p:ph type="sldNum" sz="quarter" idx="4"/>
          </p:nvPr>
        </p:nvSpPr>
        <p:spPr>
          <a:xfrm>
            <a:off x="13792387" y="6473952"/>
            <a:ext cx="503441" cy="384048"/>
          </a:xfrm>
          <a:ln>
            <a:solidFill>
              <a:schemeClr val="bg1"/>
            </a:solidFill>
          </a:ln>
        </p:spPr>
        <p:txBody>
          <a:bodyPr/>
          <a:lstStyle/>
          <a:p>
            <a:fld id="{BBAC4F1B-1A8A-544E-AFC1-E33B44DC897E}" type="slidenum">
              <a:rPr lang="en-US" smtClean="0">
                <a:solidFill>
                  <a:prstClr val="white"/>
                </a:solidFill>
              </a:rPr>
              <a:pPr/>
              <a:t>20</a:t>
            </a:fld>
            <a:endParaRPr lang="en-US" dirty="0">
              <a:solidFill>
                <a:prstClr val="white"/>
              </a:solidFill>
            </a:endParaRPr>
          </a:p>
        </p:txBody>
      </p:sp>
      <p:graphicFrame>
        <p:nvGraphicFramePr>
          <p:cNvPr id="15" name="Chart 14" descr="Years 1 to 5" title="incubator economic growth factor"/>
          <p:cNvGraphicFramePr>
            <a:graphicFrameLocks noGrp="1"/>
          </p:cNvGraphicFramePr>
          <p:nvPr>
            <p:extLst>
              <p:ext uri="{D42A27DB-BD31-4B8C-83A1-F6EECF244321}">
                <p14:modId xmlns:p14="http://schemas.microsoft.com/office/powerpoint/2010/main" val="4102129197"/>
              </p:ext>
            </p:extLst>
          </p:nvPr>
        </p:nvGraphicFramePr>
        <p:xfrm>
          <a:off x="116379" y="802651"/>
          <a:ext cx="8844756" cy="5521670"/>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p:cNvCxnSpPr/>
          <p:nvPr/>
        </p:nvCxnSpPr>
        <p:spPr>
          <a:xfrm>
            <a:off x="1785669" y="1630392"/>
            <a:ext cx="19840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3330462" y="3586216"/>
            <a:ext cx="19840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872003" y="2265237"/>
            <a:ext cx="19840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411187" y="1828963"/>
            <a:ext cx="19840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7948276" y="1658604"/>
            <a:ext cx="19840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692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 Sun Number for Everyone</a:t>
            </a:r>
            <a:endParaRPr lang="en-US" dirty="0"/>
          </a:p>
        </p:txBody>
      </p:sp>
      <p:sp>
        <p:nvSpPr>
          <p:cNvPr id="6" name="Content Placeholder 5"/>
          <p:cNvSpPr>
            <a:spLocks noGrp="1"/>
          </p:cNvSpPr>
          <p:nvPr>
            <p:ph idx="1"/>
          </p:nvPr>
        </p:nvSpPr>
        <p:spPr>
          <a:xfrm>
            <a:off x="98611" y="1180449"/>
            <a:ext cx="8443226" cy="1997650"/>
          </a:xfrm>
        </p:spPr>
        <p:txBody>
          <a:bodyPr>
            <a:normAutofit/>
          </a:bodyPr>
          <a:lstStyle/>
          <a:p>
            <a:r>
              <a:rPr lang="en-US" sz="2800" dirty="0" smtClean="0"/>
              <a:t>Sun Number = Solar Suitability</a:t>
            </a:r>
          </a:p>
          <a:p>
            <a:r>
              <a:rPr lang="en-US" sz="2800" dirty="0" smtClean="0"/>
              <a:t>Score for every building, starting in 10 U.S. cities</a:t>
            </a:r>
          </a:p>
          <a:p>
            <a:r>
              <a:rPr lang="en-US" sz="2800" dirty="0" smtClean="0"/>
              <a:t>Big data meets solar</a:t>
            </a:r>
            <a:endParaRPr lang="en-US" sz="2800" dirty="0"/>
          </a:p>
        </p:txBody>
      </p:sp>
      <p:pic>
        <p:nvPicPr>
          <p:cNvPr id="8" name="Picture 12" descr="C:\Documents and Settings\kyle.rudzinski\Desktop\Logos\urbanglue_trans_bg.png" title="Urban glue log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07889" y="835408"/>
            <a:ext cx="3594169" cy="6900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showing a number on each for solar suitability" title="House roofs"/>
          <p:cNvPicPr>
            <a:picLocks noChangeAspect="1"/>
          </p:cNvPicPr>
          <p:nvPr/>
        </p:nvPicPr>
        <p:blipFill rotWithShape="1">
          <a:blip r:embed="rId4" cstate="email">
            <a:extLst>
              <a:ext uri="{28A0092B-C50C-407E-A947-70E740481C1C}">
                <a14:useLocalDpi xmlns:a14="http://schemas.microsoft.com/office/drawing/2010/main"/>
              </a:ext>
            </a:extLst>
          </a:blip>
          <a:srcRect l="-1" t="-2270"/>
          <a:stretch/>
        </p:blipFill>
        <p:spPr>
          <a:xfrm>
            <a:off x="228600" y="2848973"/>
            <a:ext cx="4114800" cy="3399427"/>
          </a:xfrm>
          <a:prstGeom prst="rect">
            <a:avLst/>
          </a:prstGeom>
        </p:spPr>
      </p:pic>
      <p:pic>
        <p:nvPicPr>
          <p:cNvPr id="9" name="Picture 8" descr="showing a number on each for solar suitability" title="House roofs"/>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24400" y="2895600"/>
            <a:ext cx="4235714" cy="3352800"/>
          </a:xfrm>
          <a:prstGeom prst="rect">
            <a:avLst/>
          </a:prstGeom>
        </p:spPr>
      </p:pic>
    </p:spTree>
    <p:extLst>
      <p:ext uri="{BB962C8B-B14F-4D97-AF65-F5344CB8AC3E}">
        <p14:creationId xmlns:p14="http://schemas.microsoft.com/office/powerpoint/2010/main" val="3979413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Streamlined Permitting, Inspection</a:t>
            </a:r>
            <a:endParaRPr lang="en-US" dirty="0"/>
          </a:p>
        </p:txBody>
      </p:sp>
      <p:sp>
        <p:nvSpPr>
          <p:cNvPr id="4" name="Slide Number Placeholder 3"/>
          <p:cNvSpPr>
            <a:spLocks noGrp="1"/>
          </p:cNvSpPr>
          <p:nvPr>
            <p:ph type="sldNum" sz="quarter" idx="4"/>
          </p:nvPr>
        </p:nvSpPr>
        <p:spPr/>
        <p:txBody>
          <a:bodyPr/>
          <a:lstStyle/>
          <a:p>
            <a:pPr algn="ctr"/>
            <a:fld id="{569ED990-BA88-AE41-BB59-D037D369E88F}" type="slidenum">
              <a:rPr lang="en-US" smtClean="0">
                <a:solidFill>
                  <a:srgbClr val="EEEEEE"/>
                </a:solidFill>
              </a:rPr>
              <a:pPr algn="ctr"/>
              <a:t>22</a:t>
            </a:fld>
            <a:endParaRPr lang="en-US" dirty="0">
              <a:solidFill>
                <a:srgbClr val="EEEEEE"/>
              </a:solidFill>
            </a:endParaRPr>
          </a:p>
        </p:txBody>
      </p:sp>
      <p:sp>
        <p:nvSpPr>
          <p:cNvPr id="11" name="Content Placeholder 10"/>
          <p:cNvSpPr>
            <a:spLocks noGrp="1"/>
          </p:cNvSpPr>
          <p:nvPr>
            <p:ph idx="1"/>
          </p:nvPr>
        </p:nvSpPr>
        <p:spPr/>
        <p:txBody>
          <a:bodyPr>
            <a:normAutofit/>
          </a:bodyPr>
          <a:lstStyle/>
          <a:p>
            <a:r>
              <a:rPr lang="en-US" sz="2800" dirty="0"/>
              <a:t>Web-Based </a:t>
            </a:r>
            <a:r>
              <a:rPr lang="en-US" sz="2800" dirty="0" smtClean="0"/>
              <a:t>permitting</a:t>
            </a:r>
            <a:endParaRPr lang="en-US" sz="2800" dirty="0"/>
          </a:p>
          <a:p>
            <a:r>
              <a:rPr lang="en-US" sz="2800" dirty="0"/>
              <a:t>Track you permits in real time</a:t>
            </a:r>
          </a:p>
          <a:p>
            <a:r>
              <a:rPr lang="en-US" sz="2800" dirty="0"/>
              <a:t>Eliminate trips to permitting </a:t>
            </a:r>
            <a:r>
              <a:rPr lang="en-US" sz="2800" dirty="0" smtClean="0"/>
              <a:t>office</a:t>
            </a:r>
            <a:endParaRPr lang="en-US" sz="2800" dirty="0"/>
          </a:p>
        </p:txBody>
      </p:sp>
      <p:pic>
        <p:nvPicPr>
          <p:cNvPr id="12" name="Picture 11" descr="mockup_status.png" title="Permit status pictur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8800" y="2971800"/>
            <a:ext cx="5641511" cy="3413755"/>
          </a:xfrm>
          <a:prstGeom prst="rect">
            <a:avLst/>
          </a:prstGeom>
        </p:spPr>
      </p:pic>
    </p:spTree>
    <p:extLst>
      <p:ext uri="{BB962C8B-B14F-4D97-AF65-F5344CB8AC3E}">
        <p14:creationId xmlns:p14="http://schemas.microsoft.com/office/powerpoint/2010/main" val="22048720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611" y="250732"/>
            <a:ext cx="8903447" cy="816068"/>
          </a:xfrm>
        </p:spPr>
        <p:txBody>
          <a:bodyPr/>
          <a:lstStyle/>
          <a:p>
            <a:r>
              <a:rPr lang="en-US" dirty="0" smtClean="0"/>
              <a:t>Crowd-Funded Solar</a:t>
            </a:r>
            <a:endParaRPr lang="en-US" dirty="0"/>
          </a:p>
        </p:txBody>
      </p:sp>
      <p:sp>
        <p:nvSpPr>
          <p:cNvPr id="3" name="Content Placeholder 2"/>
          <p:cNvSpPr>
            <a:spLocks noGrp="1"/>
          </p:cNvSpPr>
          <p:nvPr>
            <p:ph idx="1"/>
          </p:nvPr>
        </p:nvSpPr>
        <p:spPr>
          <a:xfrm>
            <a:off x="98611" y="1092200"/>
            <a:ext cx="8903447" cy="5080000"/>
          </a:xfrm>
        </p:spPr>
        <p:txBody>
          <a:bodyPr/>
          <a:lstStyle/>
          <a:p>
            <a:r>
              <a:rPr lang="en-US" dirty="0"/>
              <a:t>Non-</a:t>
            </a:r>
            <a:r>
              <a:rPr lang="en-US" dirty="0" smtClean="0"/>
              <a:t>homeowners </a:t>
            </a:r>
            <a:r>
              <a:rPr lang="en-US" dirty="0"/>
              <a:t>can go solar for $25</a:t>
            </a:r>
          </a:p>
          <a:p>
            <a:r>
              <a:rPr lang="en-US" dirty="0" err="1"/>
              <a:t>Crowdfunding</a:t>
            </a:r>
            <a:r>
              <a:rPr lang="en-US" dirty="0"/>
              <a:t> lowers the cost of capital</a:t>
            </a:r>
          </a:p>
          <a:p>
            <a:endParaRPr lang="en-US" dirty="0"/>
          </a:p>
        </p:txBody>
      </p:sp>
      <p:sp>
        <p:nvSpPr>
          <p:cNvPr id="4" name="Slide Number Placeholder 3"/>
          <p:cNvSpPr>
            <a:spLocks noGrp="1"/>
          </p:cNvSpPr>
          <p:nvPr>
            <p:ph type="sldNum" sz="quarter" idx="4294967295"/>
          </p:nvPr>
        </p:nvSpPr>
        <p:spPr>
          <a:xfrm>
            <a:off x="8633636" y="6509645"/>
            <a:ext cx="510363" cy="365125"/>
          </a:xfrm>
          <a:prstGeom prst="rect">
            <a:avLst/>
          </a:prstGeom>
        </p:spPr>
        <p:txBody>
          <a:bodyPr/>
          <a:lstStyle/>
          <a:p>
            <a:fld id="{569ED990-BA88-AE41-BB59-D037D369E88F}" type="slidenum">
              <a:rPr lang="en-US" smtClean="0">
                <a:solidFill>
                  <a:srgbClr val="EEEEEE"/>
                </a:solidFill>
              </a:rPr>
              <a:pPr/>
              <a:t>23</a:t>
            </a:fld>
            <a:endParaRPr lang="en-US" dirty="0">
              <a:solidFill>
                <a:srgbClr val="EEEEEE"/>
              </a:solidFill>
            </a:endParaRPr>
          </a:p>
        </p:txBody>
      </p:sp>
      <p:pic>
        <p:nvPicPr>
          <p:cNvPr id="5" name="Picture 4" descr="DOE.jpg" title="solar panels with name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362200"/>
            <a:ext cx="9144000" cy="4072128"/>
          </a:xfrm>
          <a:prstGeom prst="rect">
            <a:avLst/>
          </a:prstGeom>
        </p:spPr>
      </p:pic>
      <p:pic>
        <p:nvPicPr>
          <p:cNvPr id="6" name="Picture 5" descr="mosaic-logo-black-background.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0800" y="228600"/>
            <a:ext cx="2477433" cy="643693"/>
          </a:xfrm>
          <a:prstGeom prst="rect">
            <a:avLst/>
          </a:prstGeom>
        </p:spPr>
      </p:pic>
    </p:spTree>
    <p:extLst>
      <p:ext uri="{BB962C8B-B14F-4D97-AF65-F5344CB8AC3E}">
        <p14:creationId xmlns:p14="http://schemas.microsoft.com/office/powerpoint/2010/main" val="1664994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Instant System Design</a:t>
            </a:r>
            <a:endParaRPr lang="en-US" dirty="0"/>
          </a:p>
        </p:txBody>
      </p:sp>
      <p:sp>
        <p:nvSpPr>
          <p:cNvPr id="6" name="Content Placeholder 5"/>
          <p:cNvSpPr>
            <a:spLocks noGrp="1"/>
          </p:cNvSpPr>
          <p:nvPr>
            <p:ph idx="1"/>
          </p:nvPr>
        </p:nvSpPr>
        <p:spPr>
          <a:xfrm>
            <a:off x="304800" y="1143000"/>
            <a:ext cx="3352800" cy="4495800"/>
          </a:xfrm>
        </p:spPr>
        <p:txBody>
          <a:bodyPr/>
          <a:lstStyle/>
          <a:p>
            <a:r>
              <a:rPr lang="en-US" dirty="0" smtClean="0"/>
              <a:t>Mobile platform</a:t>
            </a:r>
          </a:p>
          <a:p>
            <a:r>
              <a:rPr lang="en-US" dirty="0" smtClean="0"/>
              <a:t>3D system renderings</a:t>
            </a:r>
          </a:p>
          <a:p>
            <a:r>
              <a:rPr lang="en-US" dirty="0" smtClean="0"/>
              <a:t>Instant design documentation  for permits</a:t>
            </a:r>
            <a:endParaRPr lang="en-US" dirty="0"/>
          </a:p>
        </p:txBody>
      </p:sp>
      <p:pic>
        <p:nvPicPr>
          <p:cNvPr id="1029" name="Picture 5" descr="simuwatt" title="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94660" y="1106760"/>
            <a:ext cx="3192140" cy="1072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ppt-graphic.png" title="solar panel design"/>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75748" y="2176367"/>
            <a:ext cx="5063452" cy="4322922"/>
          </a:xfrm>
          <a:prstGeom prst="rect">
            <a:avLst/>
          </a:prstGeom>
        </p:spPr>
      </p:pic>
    </p:spTree>
    <p:extLst>
      <p:ext uri="{BB962C8B-B14F-4D97-AF65-F5344CB8AC3E}">
        <p14:creationId xmlns:p14="http://schemas.microsoft.com/office/powerpoint/2010/main" val="2768805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147638"/>
            <a:ext cx="8839200" cy="766762"/>
          </a:xfrm>
        </p:spPr>
        <p:txBody>
          <a:bodyPr>
            <a:normAutofit/>
          </a:bodyPr>
          <a:lstStyle/>
          <a:p>
            <a:r>
              <a:rPr lang="en-US" sz="3200" dirty="0" smtClean="0"/>
              <a:t>Comparison Shopping for Solar</a:t>
            </a:r>
            <a:endParaRPr lang="en-US" sz="3200" dirty="0"/>
          </a:p>
        </p:txBody>
      </p:sp>
      <p:sp>
        <p:nvSpPr>
          <p:cNvPr id="3" name="Content Placeholder 2"/>
          <p:cNvSpPr>
            <a:spLocks noGrp="1"/>
          </p:cNvSpPr>
          <p:nvPr>
            <p:ph idx="1"/>
          </p:nvPr>
        </p:nvSpPr>
        <p:spPr>
          <a:xfrm>
            <a:off x="5029200" y="2286000"/>
            <a:ext cx="4114800" cy="1447800"/>
          </a:xfrm>
        </p:spPr>
        <p:txBody>
          <a:bodyPr>
            <a:noAutofit/>
          </a:bodyPr>
          <a:lstStyle/>
          <a:p>
            <a:r>
              <a:rPr lang="en-US" sz="1800" dirty="0" smtClean="0"/>
              <a:t>Your home profile viewable by many installers </a:t>
            </a:r>
          </a:p>
          <a:p>
            <a:r>
              <a:rPr lang="en-US" sz="1800" dirty="0" smtClean="0"/>
              <a:t>Installers compete for your business</a:t>
            </a:r>
          </a:p>
          <a:p>
            <a:r>
              <a:rPr lang="en-US" sz="1800" dirty="0" smtClean="0"/>
              <a:t>Save 10% or more on your PV system</a:t>
            </a:r>
            <a:endParaRPr lang="en-US" sz="1800" dirty="0">
              <a:latin typeface="Museo Sans Rounded 100"/>
              <a:cs typeface="Museo Sans Rounded 100"/>
            </a:endParaRPr>
          </a:p>
        </p:txBody>
      </p:sp>
      <p:sp>
        <p:nvSpPr>
          <p:cNvPr id="4" name="Slide Number Placeholder 3"/>
          <p:cNvSpPr>
            <a:spLocks noGrp="1"/>
          </p:cNvSpPr>
          <p:nvPr>
            <p:ph type="sldNum" sz="quarter" idx="4"/>
          </p:nvPr>
        </p:nvSpPr>
        <p:spPr/>
        <p:txBody>
          <a:bodyPr/>
          <a:lstStyle/>
          <a:p>
            <a:pPr algn="ctr"/>
            <a:fld id="{569ED990-BA88-AE41-BB59-D037D369E88F}" type="slidenum">
              <a:rPr lang="en-US" smtClean="0">
                <a:solidFill>
                  <a:srgbClr val="EEEEEE"/>
                </a:solidFill>
              </a:rPr>
              <a:pPr algn="ctr"/>
              <a:t>25</a:t>
            </a:fld>
            <a:endParaRPr lang="en-US" dirty="0">
              <a:solidFill>
                <a:srgbClr val="EEEEEE"/>
              </a:solidFill>
            </a:endParaRPr>
          </a:p>
        </p:txBody>
      </p:sp>
      <p:sp>
        <p:nvSpPr>
          <p:cNvPr id="7" name="Content Placeholder 2"/>
          <p:cNvSpPr txBox="1">
            <a:spLocks/>
          </p:cNvSpPr>
          <p:nvPr/>
        </p:nvSpPr>
        <p:spPr>
          <a:xfrm>
            <a:off x="838200" y="1113118"/>
            <a:ext cx="4724400" cy="41446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Wingdings" charset="2"/>
              <a:buChar char="§"/>
              <a:defRPr sz="3200" kern="1200">
                <a:solidFill>
                  <a:srgbClr val="FFFFFF"/>
                </a:solidFill>
                <a:latin typeface="Gill Sans MT" pitchFamily="34" charset="0"/>
                <a:ea typeface="+mn-ea"/>
                <a:cs typeface="+mn-cs"/>
              </a:defRPr>
            </a:lvl1pPr>
            <a:lvl2pPr marL="742950" indent="-285750" algn="l" defTabSz="457200" rtl="0" eaLnBrk="1" latinLnBrk="0" hangingPunct="1">
              <a:spcBef>
                <a:spcPct val="20000"/>
              </a:spcBef>
              <a:buFont typeface="Arial"/>
              <a:buChar char="–"/>
              <a:defRPr sz="3000" kern="1200">
                <a:solidFill>
                  <a:srgbClr val="FFFFFF"/>
                </a:solidFill>
                <a:latin typeface="Gill Sans MT" pitchFamily="34" charset="0"/>
                <a:ea typeface="+mn-ea"/>
                <a:cs typeface="+mn-cs"/>
              </a:defRPr>
            </a:lvl2pPr>
            <a:lvl3pPr marL="1143000" indent="-228600" algn="l" defTabSz="457200" rtl="0" eaLnBrk="1" latinLnBrk="0" hangingPunct="1">
              <a:spcBef>
                <a:spcPct val="20000"/>
              </a:spcBef>
              <a:buFont typeface="Arial"/>
              <a:buChar char="•"/>
              <a:defRPr sz="3000" kern="1200">
                <a:solidFill>
                  <a:srgbClr val="FFFFFF"/>
                </a:solidFill>
                <a:latin typeface="Gill Sans MT" pitchFamily="34" charset="0"/>
                <a:ea typeface="+mn-ea"/>
                <a:cs typeface="+mn-cs"/>
              </a:defRPr>
            </a:lvl3pPr>
            <a:lvl4pPr marL="1600200" indent="-228600" algn="l" defTabSz="457200" rtl="0" eaLnBrk="1" latinLnBrk="0" hangingPunct="1">
              <a:spcBef>
                <a:spcPct val="20000"/>
              </a:spcBef>
              <a:buFont typeface="Arial"/>
              <a:buChar char="–"/>
              <a:defRPr sz="3000" kern="1200">
                <a:solidFill>
                  <a:srgbClr val="FFFFFF"/>
                </a:solidFill>
                <a:latin typeface="Gill Sans MT" pitchFamily="34" charset="0"/>
                <a:ea typeface="+mn-ea"/>
                <a:cs typeface="+mn-cs"/>
              </a:defRPr>
            </a:lvl4pPr>
            <a:lvl5pPr marL="2057400" indent="-228600" algn="l" defTabSz="457200" rtl="0" eaLnBrk="1" latinLnBrk="0" hangingPunct="1">
              <a:spcBef>
                <a:spcPct val="20000"/>
              </a:spcBef>
              <a:buFont typeface="Arial"/>
              <a:buNone/>
              <a:defRPr sz="1600" kern="1200">
                <a:solidFill>
                  <a:srgbClr val="EEEEEE"/>
                </a:solidFill>
                <a:latin typeface="Gill Sans MT"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8" name="Content Placeholder 2"/>
          <p:cNvSpPr txBox="1">
            <a:spLocks/>
          </p:cNvSpPr>
          <p:nvPr/>
        </p:nvSpPr>
        <p:spPr>
          <a:xfrm>
            <a:off x="152400" y="1113118"/>
            <a:ext cx="3287058" cy="18586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Wingdings" charset="2"/>
              <a:buChar char="§"/>
              <a:defRPr sz="3200" kern="1200">
                <a:solidFill>
                  <a:srgbClr val="FFFFFF"/>
                </a:solidFill>
                <a:latin typeface="Gill Sans MT" pitchFamily="34" charset="0"/>
                <a:ea typeface="+mn-ea"/>
                <a:cs typeface="+mn-cs"/>
              </a:defRPr>
            </a:lvl1pPr>
            <a:lvl2pPr marL="742950" indent="-285750" algn="l" defTabSz="457200" rtl="0" eaLnBrk="1" latinLnBrk="0" hangingPunct="1">
              <a:spcBef>
                <a:spcPct val="20000"/>
              </a:spcBef>
              <a:buFont typeface="Arial"/>
              <a:buChar char="–"/>
              <a:defRPr sz="3000" kern="1200">
                <a:solidFill>
                  <a:srgbClr val="FFFFFF"/>
                </a:solidFill>
                <a:latin typeface="Gill Sans MT" pitchFamily="34" charset="0"/>
                <a:ea typeface="+mn-ea"/>
                <a:cs typeface="+mn-cs"/>
              </a:defRPr>
            </a:lvl2pPr>
            <a:lvl3pPr marL="1143000" indent="-228600" algn="l" defTabSz="457200" rtl="0" eaLnBrk="1" latinLnBrk="0" hangingPunct="1">
              <a:spcBef>
                <a:spcPct val="20000"/>
              </a:spcBef>
              <a:buFont typeface="Arial"/>
              <a:buChar char="•"/>
              <a:defRPr sz="3000" kern="1200">
                <a:solidFill>
                  <a:srgbClr val="FFFFFF"/>
                </a:solidFill>
                <a:latin typeface="Gill Sans MT" pitchFamily="34" charset="0"/>
                <a:ea typeface="+mn-ea"/>
                <a:cs typeface="+mn-cs"/>
              </a:defRPr>
            </a:lvl3pPr>
            <a:lvl4pPr marL="1600200" indent="-228600" algn="l" defTabSz="457200" rtl="0" eaLnBrk="1" latinLnBrk="0" hangingPunct="1">
              <a:spcBef>
                <a:spcPct val="20000"/>
              </a:spcBef>
              <a:buFont typeface="Arial"/>
              <a:buChar char="–"/>
              <a:defRPr sz="3000" kern="1200">
                <a:solidFill>
                  <a:srgbClr val="FFFFFF"/>
                </a:solidFill>
                <a:latin typeface="Gill Sans MT" pitchFamily="34" charset="0"/>
                <a:ea typeface="+mn-ea"/>
                <a:cs typeface="+mn-cs"/>
              </a:defRPr>
            </a:lvl4pPr>
            <a:lvl5pPr marL="2057400" indent="-228600" algn="l" defTabSz="457200" rtl="0" eaLnBrk="1" latinLnBrk="0" hangingPunct="1">
              <a:spcBef>
                <a:spcPct val="20000"/>
              </a:spcBef>
              <a:buFont typeface="Arial"/>
              <a:buNone/>
              <a:defRPr sz="1600" kern="1200">
                <a:solidFill>
                  <a:srgbClr val="EEEEEE"/>
                </a:solidFill>
                <a:latin typeface="Gill Sans MT"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pic>
        <p:nvPicPr>
          <p:cNvPr id="21" name="Picture 20" descr="ES_identity.ai" title="logo for energy sage"/>
          <p:cNvPicPr>
            <a:picLocks noChangeAspect="1"/>
          </p:cNvPicPr>
          <p:nvPr/>
        </p:nvPicPr>
        <p:blipFill rotWithShape="1">
          <a:blip r:embed="rId3" cstate="email">
            <a:extLst>
              <a:ext uri="{28A0092B-C50C-407E-A947-70E740481C1C}">
                <a14:useLocalDpi xmlns:a14="http://schemas.microsoft.com/office/drawing/2010/main"/>
              </a:ext>
            </a:extLst>
          </a:blip>
          <a:srcRect t="26869" b="60683"/>
          <a:stretch/>
        </p:blipFill>
        <p:spPr>
          <a:xfrm>
            <a:off x="4267200" y="848762"/>
            <a:ext cx="5181600" cy="522838"/>
          </a:xfrm>
          <a:prstGeom prst="rect">
            <a:avLst/>
          </a:prstGeom>
        </p:spPr>
      </p:pic>
      <p:pic>
        <p:nvPicPr>
          <p:cNvPr id="5" name="Picture 4" descr="DOE_image_BID.ai" title="photo of comparison shopper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751" y="1291558"/>
            <a:ext cx="5307250" cy="4448113"/>
          </a:xfrm>
          <a:prstGeom prst="rect">
            <a:avLst/>
          </a:prstGeom>
        </p:spPr>
      </p:pic>
      <p:pic>
        <p:nvPicPr>
          <p:cNvPr id="6" name="Picture 5" descr="DOE_image_smileypeople.ai" title="photo of happy consumers"/>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91200" y="2908944"/>
            <a:ext cx="3505200" cy="2729856"/>
          </a:xfrm>
          <a:prstGeom prst="rect">
            <a:avLst/>
          </a:prstGeom>
        </p:spPr>
      </p:pic>
    </p:spTree>
    <p:extLst>
      <p:ext uri="{BB962C8B-B14F-4D97-AF65-F5344CB8AC3E}">
        <p14:creationId xmlns:p14="http://schemas.microsoft.com/office/powerpoint/2010/main" val="606575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title="logo for tigo energ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98225" y="371545"/>
            <a:ext cx="1973092" cy="109728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dirty="0" smtClean="0"/>
              <a:t>Faster, Lower Cost O&amp;M</a:t>
            </a:r>
            <a:endParaRPr lang="en-US" dirty="0"/>
          </a:p>
        </p:txBody>
      </p:sp>
      <p:sp>
        <p:nvSpPr>
          <p:cNvPr id="6" name="Content Placeholder 5"/>
          <p:cNvSpPr>
            <a:spLocks noGrp="1"/>
          </p:cNvSpPr>
          <p:nvPr>
            <p:ph idx="1"/>
          </p:nvPr>
        </p:nvSpPr>
        <p:spPr>
          <a:xfrm>
            <a:off x="281002" y="1290726"/>
            <a:ext cx="8601740" cy="2263821"/>
          </a:xfrm>
        </p:spPr>
        <p:txBody>
          <a:bodyPr>
            <a:normAutofit/>
          </a:bodyPr>
          <a:lstStyle/>
          <a:p>
            <a:r>
              <a:rPr lang="en-US" sz="2400" dirty="0" smtClean="0"/>
              <a:t>Real-time panel-by-panel performance monitoring</a:t>
            </a:r>
          </a:p>
          <a:p>
            <a:r>
              <a:rPr lang="en-US" sz="2400" dirty="0" smtClean="0"/>
              <a:t>Automated commissioning</a:t>
            </a:r>
          </a:p>
          <a:p>
            <a:r>
              <a:rPr lang="en-US" sz="2400" dirty="0" smtClean="0"/>
              <a:t>Automated notification when service is cost effective</a:t>
            </a:r>
          </a:p>
          <a:p>
            <a:r>
              <a:rPr lang="en-US" sz="2400" dirty="0" smtClean="0"/>
              <a:t>World’s largest PV performance database opened to universities</a:t>
            </a:r>
            <a:endParaRPr lang="en-US" sz="2400" dirty="0"/>
          </a:p>
        </p:txBody>
      </p:sp>
      <p:grpSp>
        <p:nvGrpSpPr>
          <p:cNvPr id="24" name="Group 23" title="diagram of solar"/>
          <p:cNvGrpSpPr/>
          <p:nvPr/>
        </p:nvGrpSpPr>
        <p:grpSpPr>
          <a:xfrm>
            <a:off x="1148910" y="2741510"/>
            <a:ext cx="6934534" cy="3817080"/>
            <a:chOff x="1148910" y="2741510"/>
            <a:chExt cx="6934534" cy="3817080"/>
          </a:xfrm>
        </p:grpSpPr>
        <p:pic>
          <p:nvPicPr>
            <p:cNvPr id="1026" name="Picture 2" descr="54fa6e39-d1fb-47af-b52a-dc5baf9c2f40@Hq"/>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ackgroundRemoval t="9903" b="92857" l="0" r="100000">
                          <a14:foregroundMark x1="22113" y1="93019" x2="22113" y2="93019"/>
                          <a14:foregroundMark x1="62310" y1="87662" x2="62310" y2="87662"/>
                          <a14:foregroundMark x1="56849" y1="86526" x2="56849" y2="86526"/>
                          <a14:foregroundMark x1="54073" y1="86039" x2="54073" y2="86039"/>
                        </a14:backgroundRemoval>
                      </a14:imgEffect>
                    </a14:imgLayer>
                  </a14:imgProps>
                </a:ext>
                <a:ext uri="{28A0092B-C50C-407E-A947-70E740481C1C}">
                  <a14:useLocalDpi xmlns:a14="http://schemas.microsoft.com/office/drawing/2010/main"/>
                </a:ext>
              </a:extLst>
            </a:blip>
            <a:srcRect/>
            <a:stretch/>
          </p:blipFill>
          <p:spPr bwMode="auto">
            <a:xfrm>
              <a:off x="1148910" y="2741510"/>
              <a:ext cx="6934534" cy="3817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RedModule.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57450" y="4451350"/>
              <a:ext cx="155846" cy="219456"/>
            </a:xfrm>
            <a:prstGeom prst="rect">
              <a:avLst/>
            </a:prstGeom>
          </p:spPr>
        </p:pic>
        <p:pic>
          <p:nvPicPr>
            <p:cNvPr id="25" name="Picture 24" descr="RedModule.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21100" y="4686300"/>
              <a:ext cx="155846" cy="219456"/>
            </a:xfrm>
            <a:prstGeom prst="rect">
              <a:avLst/>
            </a:prstGeom>
          </p:spPr>
        </p:pic>
        <p:pic>
          <p:nvPicPr>
            <p:cNvPr id="26" name="Picture 25" descr="RedModule.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34000" y="4451350"/>
              <a:ext cx="155846" cy="219456"/>
            </a:xfrm>
            <a:prstGeom prst="rect">
              <a:avLst/>
            </a:prstGeom>
          </p:spPr>
        </p:pic>
        <p:pic>
          <p:nvPicPr>
            <p:cNvPr id="27" name="Picture 26" descr="RedModule.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95950" y="4451350"/>
              <a:ext cx="155846" cy="219456"/>
            </a:xfrm>
            <a:prstGeom prst="rect">
              <a:avLst/>
            </a:prstGeom>
          </p:spPr>
        </p:pic>
        <p:pic>
          <p:nvPicPr>
            <p:cNvPr id="28" name="Picture 27" descr="RedModule.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07150" y="5403850"/>
              <a:ext cx="155846" cy="219456"/>
            </a:xfrm>
            <a:prstGeom prst="rect">
              <a:avLst/>
            </a:prstGeom>
          </p:spPr>
        </p:pic>
      </p:grpSp>
    </p:spTree>
    <p:extLst>
      <p:ext uri="{BB962C8B-B14F-4D97-AF65-F5344CB8AC3E}">
        <p14:creationId xmlns:p14="http://schemas.microsoft.com/office/powerpoint/2010/main" val="2385172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3"/>
          <p:cNvSpPr>
            <a:spLocks noGrp="1"/>
          </p:cNvSpPr>
          <p:nvPr>
            <p:ph type="sldNum" sz="quarter" idx="4294967295"/>
          </p:nvPr>
        </p:nvSpPr>
        <p:spPr>
          <a:xfrm>
            <a:off x="8774113" y="6632575"/>
            <a:ext cx="228600" cy="241300"/>
          </a:xfrm>
          <a:prstGeom prst="rect">
            <a:avLst/>
          </a:prstGeom>
        </p:spPr>
        <p:txBody>
          <a:bodyPr/>
          <a:lstStyle/>
          <a:p>
            <a:pPr>
              <a:defRPr/>
            </a:pPr>
            <a:fld id="{721B40AF-8A59-4715-B6D4-34681106681C}" type="slidenum">
              <a:rPr lang="en-US"/>
              <a:pPr>
                <a:defRPr/>
              </a:pPr>
              <a:t>27</a:t>
            </a:fld>
            <a:endParaRPr lang="en-US"/>
          </a:p>
        </p:txBody>
      </p:sp>
      <p:sp>
        <p:nvSpPr>
          <p:cNvPr id="2051" name="Rectangle 1"/>
          <p:cNvSpPr>
            <a:spLocks/>
          </p:cNvSpPr>
          <p:nvPr/>
        </p:nvSpPr>
        <p:spPr bwMode="auto">
          <a:xfrm>
            <a:off x="0" y="0"/>
            <a:ext cx="9156700" cy="80963"/>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lgn="ctr" fontAlgn="base">
              <a:spcBef>
                <a:spcPct val="0"/>
              </a:spcBef>
              <a:spcAft>
                <a:spcPct val="0"/>
              </a:spcAft>
            </a:pPr>
            <a:endParaRPr lang="en-US" sz="4200" smtClean="0">
              <a:solidFill>
                <a:srgbClr val="000000"/>
              </a:solidFill>
              <a:latin typeface="Gill Sans" charset="0"/>
              <a:sym typeface="Gill Sans" charset="0"/>
            </a:endParaRPr>
          </a:p>
        </p:txBody>
      </p:sp>
      <p:sp>
        <p:nvSpPr>
          <p:cNvPr id="2052" name="Rectangle 2"/>
          <p:cNvSpPr>
            <a:spLocks/>
          </p:cNvSpPr>
          <p:nvPr/>
        </p:nvSpPr>
        <p:spPr bwMode="auto">
          <a:xfrm>
            <a:off x="0" y="6450013"/>
            <a:ext cx="9156700" cy="44450"/>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lgn="ctr" fontAlgn="base">
              <a:spcBef>
                <a:spcPct val="0"/>
              </a:spcBef>
              <a:spcAft>
                <a:spcPct val="0"/>
              </a:spcAft>
            </a:pPr>
            <a:endParaRPr lang="en-US" sz="4200" smtClean="0">
              <a:solidFill>
                <a:srgbClr val="000000"/>
              </a:solidFill>
              <a:latin typeface="Gill Sans" charset="0"/>
              <a:sym typeface="Gill Sans" charset="0"/>
            </a:endParaRPr>
          </a:p>
        </p:txBody>
      </p:sp>
      <p:pic>
        <p:nvPicPr>
          <p:cNvPr id="205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6627813"/>
            <a:ext cx="1828800" cy="9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2054" name="Picture 4" descr="money" title="diagra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538" y="-630238"/>
            <a:ext cx="2959100" cy="404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055" name="Picture 5" title="logo"/>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84975" y="3963988"/>
            <a:ext cx="1838325"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056" name="AutoShape 6"/>
          <p:cNvSpPr>
            <a:spLocks/>
          </p:cNvSpPr>
          <p:nvPr/>
        </p:nvSpPr>
        <p:spPr bwMode="auto">
          <a:xfrm>
            <a:off x="10007600" y="2298700"/>
            <a:ext cx="3810000" cy="1054100"/>
          </a:xfrm>
          <a:prstGeom prst="roundRect">
            <a:avLst>
              <a:gd name="adj" fmla="val 18069"/>
            </a:avLst>
          </a:prstGeom>
          <a:noFill/>
          <a:ln w="25400">
            <a:solidFill>
              <a:srgbClr val="000000">
                <a:alpha val="29803"/>
              </a:srgbClr>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4200" smtClean="0">
              <a:solidFill>
                <a:srgbClr val="000000"/>
              </a:solidFill>
              <a:latin typeface="Gill Sans" charset="0"/>
              <a:sym typeface="Gill Sans" charset="0"/>
            </a:endParaRPr>
          </a:p>
        </p:txBody>
      </p:sp>
      <p:sp>
        <p:nvSpPr>
          <p:cNvPr id="2057" name="Rectangle 7"/>
          <p:cNvSpPr>
            <a:spLocks/>
          </p:cNvSpPr>
          <p:nvPr/>
        </p:nvSpPr>
        <p:spPr bwMode="auto">
          <a:xfrm>
            <a:off x="3746500" y="596900"/>
            <a:ext cx="58547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fontAlgn="base">
              <a:spcBef>
                <a:spcPts val="763"/>
              </a:spcBef>
              <a:spcAft>
                <a:spcPct val="0"/>
              </a:spcAft>
            </a:pPr>
            <a:r>
              <a:rPr lang="en-US" sz="5600" smtClean="0">
                <a:solidFill>
                  <a:srgbClr val="FFFFFF"/>
                </a:solidFill>
                <a:ea typeface="Gill Sans MT" charset="0"/>
                <a:cs typeface="Gill Sans MT" charset="0"/>
                <a:sym typeface="Gill Sans MT" charset="0"/>
              </a:rPr>
              <a:t>What’s my utility  bill with solar?”</a:t>
            </a:r>
          </a:p>
        </p:txBody>
      </p:sp>
      <p:sp>
        <p:nvSpPr>
          <p:cNvPr id="2058" name="Rectangle 8"/>
          <p:cNvSpPr>
            <a:spLocks/>
          </p:cNvSpPr>
          <p:nvPr/>
        </p:nvSpPr>
        <p:spPr bwMode="auto">
          <a:xfrm>
            <a:off x="2971800" y="2768600"/>
            <a:ext cx="61468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fontAlgn="base">
              <a:spcBef>
                <a:spcPts val="763"/>
              </a:spcBef>
              <a:spcAft>
                <a:spcPct val="0"/>
              </a:spcAft>
            </a:pPr>
            <a:r>
              <a:rPr lang="en-US" sz="5600" smtClean="0">
                <a:solidFill>
                  <a:srgbClr val="FFFFFF"/>
                </a:solidFill>
                <a:ea typeface="Gill Sans MT" charset="0"/>
                <a:cs typeface="Gill Sans MT" charset="0"/>
                <a:sym typeface="Gill Sans MT" charset="0"/>
              </a:rPr>
              <a:t>Answer took hours. </a:t>
            </a:r>
          </a:p>
        </p:txBody>
      </p:sp>
      <p:sp>
        <p:nvSpPr>
          <p:cNvPr id="2059" name="Rectangle 9" descr="zip and go" title="text boxes"/>
          <p:cNvSpPr>
            <a:spLocks/>
          </p:cNvSpPr>
          <p:nvPr/>
        </p:nvSpPr>
        <p:spPr bwMode="auto">
          <a:xfrm>
            <a:off x="3835400" y="4127500"/>
            <a:ext cx="1231900" cy="546100"/>
          </a:xfrm>
          <a:prstGeom prst="rect">
            <a:avLst/>
          </a:prstGeom>
          <a:solidFill>
            <a:srgbClr val="2280C7"/>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ctr" fontAlgn="base">
              <a:spcBef>
                <a:spcPct val="0"/>
              </a:spcBef>
              <a:spcAft>
                <a:spcPct val="0"/>
              </a:spcAft>
            </a:pPr>
            <a:r>
              <a:rPr lang="en-US" sz="3200" smtClean="0">
                <a:solidFill>
                  <a:srgbClr val="FFFFFF"/>
                </a:solidFill>
                <a:latin typeface="Gill Sans MT Bold" charset="0"/>
                <a:ea typeface="Gill Sans MT Bold" charset="0"/>
                <a:cs typeface="Gill Sans MT Bold" charset="0"/>
                <a:sym typeface="Gill Sans MT Bold" charset="0"/>
              </a:rPr>
              <a:t>GO</a:t>
            </a:r>
          </a:p>
        </p:txBody>
      </p:sp>
      <p:sp>
        <p:nvSpPr>
          <p:cNvPr id="2060" name="Rectangle 10"/>
          <p:cNvSpPr>
            <a:spLocks/>
          </p:cNvSpPr>
          <p:nvPr/>
        </p:nvSpPr>
        <p:spPr bwMode="auto">
          <a:xfrm>
            <a:off x="546100" y="5041900"/>
            <a:ext cx="65024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fontAlgn="base">
              <a:spcBef>
                <a:spcPts val="763"/>
              </a:spcBef>
              <a:spcAft>
                <a:spcPct val="0"/>
              </a:spcAft>
            </a:pPr>
            <a:r>
              <a:rPr lang="en-US" sz="5600" smtClean="0">
                <a:solidFill>
                  <a:srgbClr val="FFFFFF"/>
                </a:solidFill>
                <a:ea typeface="Gill Sans MT" charset="0"/>
                <a:cs typeface="Gill Sans MT" charset="0"/>
                <a:sym typeface="Gill Sans MT" charset="0"/>
              </a:rPr>
              <a:t>Now it’s one click.</a:t>
            </a:r>
          </a:p>
        </p:txBody>
      </p:sp>
      <p:pic>
        <p:nvPicPr>
          <p:cNvPr id="2061" name="Picture 11" descr="zip and go" title="text boxe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76300" y="4038600"/>
            <a:ext cx="28067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062" name="Rectangle 12"/>
          <p:cNvSpPr>
            <a:spLocks/>
          </p:cNvSpPr>
          <p:nvPr/>
        </p:nvSpPr>
        <p:spPr bwMode="auto">
          <a:xfrm>
            <a:off x="1104900" y="4089400"/>
            <a:ext cx="22733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ctr" fontAlgn="base">
              <a:spcBef>
                <a:spcPct val="0"/>
              </a:spcBef>
              <a:spcAft>
                <a:spcPct val="0"/>
              </a:spcAft>
            </a:pPr>
            <a:r>
              <a:rPr lang="en-US" sz="3600" dirty="0" smtClean="0">
                <a:solidFill>
                  <a:srgbClr val="4D4D4D"/>
                </a:solidFill>
                <a:ea typeface="Gill Sans MT" charset="0"/>
                <a:cs typeface="Gill Sans MT" charset="0"/>
                <a:sym typeface="Gill Sans MT" charset="0"/>
              </a:rPr>
              <a:t>Enter Zip</a:t>
            </a:r>
          </a:p>
        </p:txBody>
      </p:sp>
      <p:sp>
        <p:nvSpPr>
          <p:cNvPr id="2063" name="Rectangle 13"/>
          <p:cNvSpPr>
            <a:spLocks/>
          </p:cNvSpPr>
          <p:nvPr/>
        </p:nvSpPr>
        <p:spPr bwMode="auto">
          <a:xfrm>
            <a:off x="3352800" y="596900"/>
            <a:ext cx="392113"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fontAlgn="base">
              <a:spcBef>
                <a:spcPts val="763"/>
              </a:spcBef>
              <a:spcAft>
                <a:spcPct val="0"/>
              </a:spcAft>
            </a:pPr>
            <a:r>
              <a:rPr lang="en-US" sz="5600" smtClean="0">
                <a:solidFill>
                  <a:srgbClr val="FFFFFF"/>
                </a:solidFill>
                <a:ea typeface="Gill Sans MT" charset="0"/>
                <a:cs typeface="Gill Sans MT" charset="0"/>
                <a:sym typeface="Gill Sans MT" charset="0"/>
              </a:rPr>
              <a:t>“</a:t>
            </a:r>
          </a:p>
        </p:txBody>
      </p:sp>
    </p:spTree>
    <p:extLst>
      <p:ext uri="{BB962C8B-B14F-4D97-AF65-F5344CB8AC3E}">
        <p14:creationId xmlns:p14="http://schemas.microsoft.com/office/powerpoint/2010/main" val="3037608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Cloud-based Customer Acquisition Toolkit </a:t>
            </a:r>
            <a:endParaRPr lang="en-US" dirty="0"/>
          </a:p>
        </p:txBody>
      </p:sp>
      <p:sp>
        <p:nvSpPr>
          <p:cNvPr id="3" name="Content Placeholder 2"/>
          <p:cNvSpPr>
            <a:spLocks noGrp="1"/>
          </p:cNvSpPr>
          <p:nvPr>
            <p:ph idx="1"/>
          </p:nvPr>
        </p:nvSpPr>
        <p:spPr>
          <a:xfrm>
            <a:off x="4038600" y="1371600"/>
            <a:ext cx="4963458" cy="5029200"/>
          </a:xfrm>
        </p:spPr>
        <p:txBody>
          <a:bodyPr>
            <a:normAutofit fontScale="92500" lnSpcReduction="20000"/>
          </a:bodyPr>
          <a:lstStyle/>
          <a:p>
            <a:r>
              <a:rPr lang="en-US" sz="2600" dirty="0" smtClean="0"/>
              <a:t>Efficiently </a:t>
            </a:r>
            <a:r>
              <a:rPr lang="en-US" sz="2600" dirty="0"/>
              <a:t>convert solar curiosity to </a:t>
            </a:r>
            <a:r>
              <a:rPr lang="en-US" sz="2600" dirty="0" smtClean="0"/>
              <a:t>solar systems</a:t>
            </a:r>
            <a:endParaRPr lang="en-US" sz="2600" dirty="0"/>
          </a:p>
          <a:p>
            <a:r>
              <a:rPr lang="en-US" sz="2600" dirty="0"/>
              <a:t>Save $1000 per </a:t>
            </a:r>
            <a:r>
              <a:rPr lang="en-US" sz="2600" dirty="0" err="1"/>
              <a:t>avg</a:t>
            </a:r>
            <a:r>
              <a:rPr lang="en-US" sz="2600" dirty="0"/>
              <a:t> residential install</a:t>
            </a:r>
          </a:p>
          <a:p>
            <a:r>
              <a:rPr lang="en-US" sz="2600" dirty="0"/>
              <a:t>Impacts 10,000+ leads/</a:t>
            </a:r>
            <a:r>
              <a:rPr lang="en-US" sz="2600" dirty="0" err="1"/>
              <a:t>mo</a:t>
            </a:r>
            <a:r>
              <a:rPr lang="en-US" sz="2600" dirty="0"/>
              <a:t>, 300+ installers, 50%+ of the residential </a:t>
            </a:r>
            <a:r>
              <a:rPr lang="en-US" sz="2600" dirty="0" smtClean="0"/>
              <a:t>market*</a:t>
            </a:r>
            <a:endParaRPr lang="en-US" sz="2600" dirty="0"/>
          </a:p>
          <a:p>
            <a:pPr marL="0" indent="0">
              <a:buNone/>
            </a:pPr>
            <a:r>
              <a:rPr lang="en-US" sz="2000" dirty="0"/>
              <a:t> </a:t>
            </a:r>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1000" dirty="0" smtClean="0"/>
          </a:p>
          <a:p>
            <a:pPr marL="0" indent="0">
              <a:buNone/>
            </a:pPr>
            <a:endParaRPr lang="en-US" sz="1000" dirty="0"/>
          </a:p>
          <a:p>
            <a:pPr marL="0" indent="0">
              <a:buNone/>
            </a:pPr>
            <a:endParaRPr lang="en-US" sz="1000" dirty="0" smtClean="0"/>
          </a:p>
          <a:p>
            <a:pPr marL="0" indent="0">
              <a:buNone/>
            </a:pPr>
            <a:endParaRPr lang="en-US" sz="1000" dirty="0"/>
          </a:p>
          <a:p>
            <a:pPr marL="0" indent="0">
              <a:buNone/>
            </a:pPr>
            <a:endParaRPr lang="en-US" sz="1000" dirty="0" smtClean="0"/>
          </a:p>
          <a:p>
            <a:pPr marL="0" indent="0">
              <a:buNone/>
            </a:pPr>
            <a:endParaRPr lang="en-US" sz="1000" dirty="0" smtClean="0"/>
          </a:p>
          <a:p>
            <a:pPr marL="0" indent="0">
              <a:buNone/>
            </a:pPr>
            <a:endParaRPr lang="en-US" sz="1000" dirty="0"/>
          </a:p>
          <a:p>
            <a:pPr marL="0" indent="0">
              <a:buNone/>
            </a:pPr>
            <a:endParaRPr lang="en-US" sz="1000" dirty="0" smtClean="0"/>
          </a:p>
          <a:p>
            <a:pPr marL="0" indent="0">
              <a:buNone/>
            </a:pPr>
            <a:endParaRPr lang="en-US" sz="1000" dirty="0" smtClean="0"/>
          </a:p>
          <a:p>
            <a:pPr marL="0" indent="0">
              <a:buNone/>
            </a:pPr>
            <a:r>
              <a:rPr lang="en-US" sz="1000" dirty="0" smtClean="0">
                <a:solidFill>
                  <a:schemeClr val="bg1">
                    <a:lumMod val="50000"/>
                  </a:schemeClr>
                </a:solidFill>
              </a:rPr>
              <a:t>*</a:t>
            </a:r>
            <a:r>
              <a:rPr lang="en-US" sz="1000" dirty="0">
                <a:solidFill>
                  <a:schemeClr val="bg1">
                    <a:lumMod val="50000"/>
                  </a:schemeClr>
                </a:solidFill>
              </a:rPr>
              <a:t>(by install volume, at software launch)</a:t>
            </a:r>
          </a:p>
        </p:txBody>
      </p:sp>
      <p:sp>
        <p:nvSpPr>
          <p:cNvPr id="4" name="Slide Number Placeholder 3"/>
          <p:cNvSpPr>
            <a:spLocks noGrp="1"/>
          </p:cNvSpPr>
          <p:nvPr>
            <p:ph type="sldNum" sz="quarter" idx="4"/>
          </p:nvPr>
        </p:nvSpPr>
        <p:spPr/>
        <p:txBody>
          <a:bodyPr/>
          <a:lstStyle/>
          <a:p>
            <a:pPr algn="ctr"/>
            <a:fld id="{569ED990-BA88-AE41-BB59-D037D369E88F}" type="slidenum">
              <a:rPr lang="en-US" smtClean="0">
                <a:solidFill>
                  <a:srgbClr val="EEEEEE"/>
                </a:solidFill>
              </a:rPr>
              <a:pPr algn="ctr"/>
              <a:t>28</a:t>
            </a:fld>
            <a:endParaRPr lang="en-US" dirty="0">
              <a:solidFill>
                <a:srgbClr val="EEEEEE"/>
              </a:solidFill>
            </a:endParaRPr>
          </a:p>
        </p:txBody>
      </p:sp>
      <p:pic>
        <p:nvPicPr>
          <p:cNvPr id="5" name="Picture 4" descr="clean energy experts" title="logo"/>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14800" y="3917632"/>
            <a:ext cx="4419600" cy="1187768"/>
          </a:xfrm>
          <a:prstGeom prst="rect">
            <a:avLst/>
          </a:prstGeom>
        </p:spPr>
      </p:pic>
      <p:pic>
        <p:nvPicPr>
          <p:cNvPr id="6" name="Picture 5" descr="ppt-funnel.jpg" title="pictur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0320" y="1371600"/>
            <a:ext cx="3706559" cy="450082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047043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500" b="1" i="1" kern="0" dirty="0" smtClean="0">
                <a:solidFill>
                  <a:schemeClr val="bg1"/>
                </a:solidFill>
                <a:latin typeface="Gill Sans MT"/>
                <a:cs typeface="Gill Sans MT"/>
                <a:sym typeface="Gill Sans" pitchFamily="-111" charset="0"/>
              </a:rPr>
              <a:t>ONLINE O&amp;M MARKETPLACE FOR SOLAR INSTALLATIONS</a:t>
            </a:r>
            <a:endParaRPr lang="en-US" sz="2500" b="1" i="1" kern="0" dirty="0">
              <a:solidFill>
                <a:schemeClr val="bg1"/>
              </a:solidFill>
              <a:latin typeface="Gill Sans MT"/>
              <a:cs typeface="Gill Sans MT"/>
              <a:sym typeface="Gill Sans" pitchFamily="-111" charset="0"/>
            </a:endParaRPr>
          </a:p>
        </p:txBody>
      </p:sp>
      <p:sp>
        <p:nvSpPr>
          <p:cNvPr id="3" name="Content Placeholder 2"/>
          <p:cNvSpPr>
            <a:spLocks noGrp="1"/>
          </p:cNvSpPr>
          <p:nvPr>
            <p:ph idx="1"/>
          </p:nvPr>
        </p:nvSpPr>
        <p:spPr>
          <a:xfrm>
            <a:off x="30504" y="4740996"/>
            <a:ext cx="8903447" cy="1833122"/>
          </a:xfrm>
        </p:spPr>
        <p:txBody>
          <a:bodyPr>
            <a:normAutofit/>
          </a:bodyPr>
          <a:lstStyle/>
          <a:p>
            <a:r>
              <a:rPr lang="en-US" dirty="0"/>
              <a:t>Access lifetime system O&amp;M, for less</a:t>
            </a:r>
          </a:p>
          <a:p>
            <a:r>
              <a:rPr lang="en-US" dirty="0"/>
              <a:t>50%+ reduction in financing costs</a:t>
            </a:r>
          </a:p>
          <a:p>
            <a:r>
              <a:rPr lang="en-US" dirty="0"/>
              <a:t>Prerequisite for securitization of </a:t>
            </a:r>
            <a:r>
              <a:rPr lang="en-US" dirty="0" smtClean="0"/>
              <a:t>solar</a:t>
            </a:r>
            <a:endParaRPr lang="en-US" dirty="0"/>
          </a:p>
        </p:txBody>
      </p:sp>
      <p:sp>
        <p:nvSpPr>
          <p:cNvPr id="4" name="Slide Number Placeholder 3"/>
          <p:cNvSpPr>
            <a:spLocks noGrp="1"/>
          </p:cNvSpPr>
          <p:nvPr>
            <p:ph type="sldNum" sz="quarter" idx="4"/>
          </p:nvPr>
        </p:nvSpPr>
        <p:spPr/>
        <p:txBody>
          <a:bodyPr/>
          <a:lstStyle/>
          <a:p>
            <a:pPr algn="ctr"/>
            <a:fld id="{569ED990-BA88-AE41-BB59-D037D369E88F}" type="slidenum">
              <a:rPr lang="en-US" smtClean="0">
                <a:solidFill>
                  <a:srgbClr val="EEEEEE"/>
                </a:solidFill>
              </a:rPr>
              <a:pPr algn="ctr"/>
              <a:t>29</a:t>
            </a:fld>
            <a:endParaRPr lang="en-US" dirty="0">
              <a:solidFill>
                <a:srgbClr val="EEEEEE"/>
              </a:solidFill>
            </a:endParaRPr>
          </a:p>
        </p:txBody>
      </p:sp>
      <p:pic>
        <p:nvPicPr>
          <p:cNvPr id="1026" name="Picture 2" descr="C:\Users\amickey\AppData\Local\Temp\Rar$DI01.495\small_wt.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105" t="18580" r="5391" b="19183"/>
          <a:stretch/>
        </p:blipFill>
        <p:spPr bwMode="auto">
          <a:xfrm>
            <a:off x="6649242" y="4419600"/>
            <a:ext cx="2494758" cy="3213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title="solar installation picture"/>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427"/>
          <a:stretch/>
        </p:blipFill>
        <p:spPr bwMode="auto">
          <a:xfrm>
            <a:off x="77501" y="986971"/>
            <a:ext cx="8914099" cy="3357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7906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3" descr="graph" title="sunshot initiativ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63625" y="1149350"/>
            <a:ext cx="7702550" cy="466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normAutofit/>
          </a:bodyPr>
          <a:lstStyle/>
          <a:p>
            <a:pPr eaLnBrk="1" fontAlgn="auto" hangingPunct="1">
              <a:spcAft>
                <a:spcPts val="0"/>
              </a:spcAft>
              <a:defRPr/>
            </a:pPr>
            <a:r>
              <a:rPr lang="en-US" dirty="0" smtClean="0">
                <a:ea typeface="+mj-ea"/>
              </a:rPr>
              <a:t>So what is the SunShot Initiative?</a:t>
            </a:r>
            <a:endParaRPr lang="en-US" dirty="0">
              <a:ea typeface="+mj-ea"/>
            </a:endParaRPr>
          </a:p>
        </p:txBody>
      </p:sp>
      <p:sp>
        <p:nvSpPr>
          <p:cNvPr id="46084" name="Slide Number Placeholder 4"/>
          <p:cNvSpPr>
            <a:spLocks noGrp="1"/>
          </p:cNvSpPr>
          <p:nvPr>
            <p:ph type="sldNum" sz="quarter" idx="4294967295"/>
          </p:nvPr>
        </p:nvSpPr>
        <p:spPr bwMode="auto">
          <a:xfrm>
            <a:off x="8640763" y="6454775"/>
            <a:ext cx="503237" cy="384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defTabSz="457200" eaLnBrk="1" fontAlgn="base" hangingPunct="1">
              <a:spcBef>
                <a:spcPct val="0"/>
              </a:spcBef>
              <a:spcAft>
                <a:spcPct val="0"/>
              </a:spcAft>
            </a:pPr>
            <a:fld id="{5ABC747B-EB64-4B48-A05E-CBFD2097494A}" type="slidenum">
              <a:rPr lang="en-US" sz="1000" smtClean="0">
                <a:solidFill>
                  <a:srgbClr val="FFFFFF"/>
                </a:solidFill>
                <a:latin typeface="Arial" pitchFamily="34" charset="0"/>
                <a:ea typeface="ＭＳ Ｐゴシック"/>
              </a:rPr>
              <a:pPr defTabSz="457200" eaLnBrk="1" fontAlgn="base" hangingPunct="1">
                <a:spcBef>
                  <a:spcPct val="0"/>
                </a:spcBef>
                <a:spcAft>
                  <a:spcPct val="0"/>
                </a:spcAft>
              </a:pPr>
              <a:t>3</a:t>
            </a:fld>
            <a:endParaRPr lang="en-US" sz="1000" smtClean="0">
              <a:solidFill>
                <a:srgbClr val="FFFFFF"/>
              </a:solidFill>
              <a:latin typeface="Arial" pitchFamily="34" charset="0"/>
              <a:ea typeface="ＭＳ Ｐゴシック"/>
            </a:endParaRPr>
          </a:p>
        </p:txBody>
      </p:sp>
      <p:sp>
        <p:nvSpPr>
          <p:cNvPr id="6" name="Rectangle 5"/>
          <p:cNvSpPr>
            <a:spLocks noChangeArrowheads="1"/>
          </p:cNvSpPr>
          <p:nvPr/>
        </p:nvSpPr>
        <p:spPr bwMode="auto">
          <a:xfrm>
            <a:off x="2324100" y="2257425"/>
            <a:ext cx="693738" cy="3533775"/>
          </a:xfrm>
          <a:prstGeom prst="rect">
            <a:avLst/>
          </a:prstGeom>
          <a:gradFill rotWithShape="1">
            <a:gsLst>
              <a:gs pos="0">
                <a:srgbClr val="FF740F"/>
              </a:gs>
              <a:gs pos="100000">
                <a:srgbClr val="FFA677"/>
              </a:gs>
            </a:gsLst>
            <a:lin ang="16200000"/>
          </a:gradFill>
          <a:ln w="9525">
            <a:solidFill>
              <a:srgbClr val="EC7626"/>
            </a:solidFill>
            <a:miter lim="800000"/>
            <a:headEnd/>
            <a:tailEnd/>
          </a:ln>
          <a:effectLst>
            <a:outerShdw blurRad="63500" dist="23000" dir="5400000" rotWithShape="0">
              <a:srgbClr val="000000">
                <a:alpha val="34998"/>
              </a:srgbClr>
            </a:outerShdw>
          </a:effectLst>
        </p:spPr>
        <p:txBody>
          <a:bodyPr anchor="ctr"/>
          <a:lstStyle/>
          <a:p>
            <a:pPr algn="ctr" defTabSz="457200">
              <a:defRPr/>
            </a:pPr>
            <a:endParaRPr lang="en-US">
              <a:solidFill>
                <a:srgbClr val="FFFFFF"/>
              </a:solidFill>
            </a:endParaRPr>
          </a:p>
        </p:txBody>
      </p:sp>
      <p:sp>
        <p:nvSpPr>
          <p:cNvPr id="7" name="Rectangle 6"/>
          <p:cNvSpPr>
            <a:spLocks noChangeArrowheads="1"/>
          </p:cNvSpPr>
          <p:nvPr/>
        </p:nvSpPr>
        <p:spPr bwMode="auto">
          <a:xfrm>
            <a:off x="6738938" y="4868863"/>
            <a:ext cx="695325" cy="939800"/>
          </a:xfrm>
          <a:prstGeom prst="rect">
            <a:avLst/>
          </a:prstGeom>
          <a:gradFill rotWithShape="1">
            <a:gsLst>
              <a:gs pos="0">
                <a:srgbClr val="008000"/>
              </a:gs>
              <a:gs pos="100000">
                <a:srgbClr val="7DBB36"/>
              </a:gs>
            </a:gsLst>
            <a:lin ang="16200000"/>
          </a:gradFill>
          <a:ln w="9525">
            <a:solidFill>
              <a:srgbClr val="008000"/>
            </a:solidFill>
            <a:miter lim="800000"/>
            <a:headEnd/>
            <a:tailEnd/>
          </a:ln>
          <a:effectLst>
            <a:outerShdw blurRad="63500" dist="23000" dir="5400000" rotWithShape="0">
              <a:srgbClr val="000000">
                <a:alpha val="34998"/>
              </a:srgbClr>
            </a:outerShdw>
          </a:effectLst>
        </p:spPr>
        <p:txBody>
          <a:bodyPr anchor="ctr"/>
          <a:lstStyle/>
          <a:p>
            <a:pPr algn="ctr" defTabSz="457200">
              <a:defRPr/>
            </a:pPr>
            <a:endParaRPr lang="en-US">
              <a:solidFill>
                <a:srgbClr val="FFFFFF"/>
              </a:solidFill>
            </a:endParaRPr>
          </a:p>
        </p:txBody>
      </p:sp>
      <p:sp>
        <p:nvSpPr>
          <p:cNvPr id="8" name="Rectangle 7"/>
          <p:cNvSpPr>
            <a:spLocks noChangeArrowheads="1"/>
          </p:cNvSpPr>
          <p:nvPr/>
        </p:nvSpPr>
        <p:spPr bwMode="auto">
          <a:xfrm>
            <a:off x="3733800" y="4445000"/>
            <a:ext cx="693738" cy="1363663"/>
          </a:xfrm>
          <a:prstGeom prst="rect">
            <a:avLst/>
          </a:prstGeom>
          <a:gradFill rotWithShape="1">
            <a:gsLst>
              <a:gs pos="0">
                <a:srgbClr val="353A3E"/>
              </a:gs>
              <a:gs pos="100000">
                <a:srgbClr val="6A737B"/>
              </a:gs>
            </a:gsLst>
            <a:lin ang="16200000"/>
          </a:gradFill>
          <a:ln w="9525">
            <a:solidFill>
              <a:srgbClr val="6A737B"/>
            </a:solidFill>
            <a:miter lim="800000"/>
            <a:headEnd/>
            <a:tailEnd/>
          </a:ln>
          <a:effectLst>
            <a:outerShdw blurRad="63500" dist="23000" dir="5400000" rotWithShape="0">
              <a:srgbClr val="000000">
                <a:alpha val="34998"/>
              </a:srgbClr>
            </a:outerShdw>
          </a:effectLst>
        </p:spPr>
        <p:txBody>
          <a:bodyPr anchor="ctr"/>
          <a:lstStyle/>
          <a:p>
            <a:pPr algn="ctr" defTabSz="457200">
              <a:defRPr/>
            </a:pPr>
            <a:endParaRPr lang="en-US">
              <a:solidFill>
                <a:srgbClr val="FFFFFF"/>
              </a:solidFill>
            </a:endParaRPr>
          </a:p>
        </p:txBody>
      </p:sp>
      <p:sp>
        <p:nvSpPr>
          <p:cNvPr id="9" name="Rectangle 8"/>
          <p:cNvSpPr>
            <a:spLocks noChangeArrowheads="1"/>
          </p:cNvSpPr>
          <p:nvPr/>
        </p:nvSpPr>
        <p:spPr bwMode="auto">
          <a:xfrm>
            <a:off x="5148263" y="3929063"/>
            <a:ext cx="693737" cy="1879600"/>
          </a:xfrm>
          <a:prstGeom prst="rect">
            <a:avLst/>
          </a:prstGeom>
          <a:gradFill rotWithShape="1">
            <a:gsLst>
              <a:gs pos="0">
                <a:srgbClr val="0029F9"/>
              </a:gs>
              <a:gs pos="100000">
                <a:srgbClr val="778DFF"/>
              </a:gs>
            </a:gsLst>
            <a:lin ang="16200000"/>
          </a:gradFill>
          <a:ln w="9525">
            <a:solidFill>
              <a:srgbClr val="0029F9"/>
            </a:solidFill>
            <a:miter lim="800000"/>
            <a:headEnd/>
            <a:tailEnd/>
          </a:ln>
          <a:effectLst>
            <a:outerShdw blurRad="63500" dist="23000" dir="5400000" rotWithShape="0">
              <a:srgbClr val="000000">
                <a:alpha val="34998"/>
              </a:srgbClr>
            </a:outerShdw>
          </a:effectLst>
        </p:spPr>
        <p:txBody>
          <a:bodyPr anchor="ctr"/>
          <a:lstStyle/>
          <a:p>
            <a:pPr algn="ctr" defTabSz="457200">
              <a:defRPr/>
            </a:pPr>
            <a:endParaRPr lang="en-US">
              <a:solidFill>
                <a:srgbClr val="FFFFFF"/>
              </a:solidFill>
            </a:endParaRPr>
          </a:p>
        </p:txBody>
      </p:sp>
      <p:sp>
        <p:nvSpPr>
          <p:cNvPr id="10" name="Rectangle 9"/>
          <p:cNvSpPr>
            <a:spLocks noChangeArrowheads="1"/>
          </p:cNvSpPr>
          <p:nvPr/>
        </p:nvSpPr>
        <p:spPr bwMode="auto">
          <a:xfrm>
            <a:off x="1973263" y="5816600"/>
            <a:ext cx="1328737" cy="1041400"/>
          </a:xfrm>
          <a:prstGeom prst="rect">
            <a:avLst/>
          </a:prstGeom>
          <a:solidFill>
            <a:srgbClr val="000000"/>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defRPr/>
            </a:pPr>
            <a:endParaRPr lang="en-US">
              <a:solidFill>
                <a:srgbClr val="FFFFFF"/>
              </a:solidFill>
            </a:endParaRPr>
          </a:p>
        </p:txBody>
      </p:sp>
      <p:pic>
        <p:nvPicPr>
          <p:cNvPr id="11" name="Picture 10" descr="arrow.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28863" y="1079500"/>
            <a:ext cx="711200"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Picture 11" descr="sun-01.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27263" y="5834063"/>
            <a:ext cx="8286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2"/>
          <p:cNvGrpSpPr>
            <a:grpSpLocks/>
          </p:cNvGrpSpPr>
          <p:nvPr/>
        </p:nvGrpSpPr>
        <p:grpSpPr bwMode="auto">
          <a:xfrm>
            <a:off x="5194300" y="5478463"/>
            <a:ext cx="392113" cy="766762"/>
            <a:chOff x="5295295" y="5401732"/>
            <a:chExt cx="393095" cy="768048"/>
          </a:xfrm>
        </p:grpSpPr>
        <p:pic>
          <p:nvPicPr>
            <p:cNvPr id="14" name="Picture 13" descr="animierte-gifs-rauch-8.gif"/>
            <p:cNvPicPr>
              <a:picLocks noChangeAspect="1"/>
            </p:cNvPicPr>
            <p:nvPr/>
          </p:nvPicPr>
          <p:blipFill>
            <a:blip r:embed="rId6" cstate="print"/>
            <a:stretch>
              <a:fillRect/>
            </a:stretch>
          </p:blipFill>
          <p:spPr>
            <a:xfrm>
              <a:off x="5295295" y="5587999"/>
              <a:ext cx="241905" cy="581781"/>
            </a:xfrm>
            <a:prstGeom prst="rect">
              <a:avLst/>
            </a:prstGeom>
            <a:effectLst>
              <a:softEdge rad="127000"/>
            </a:effectLst>
          </p:spPr>
        </p:pic>
        <p:pic>
          <p:nvPicPr>
            <p:cNvPr id="15" name="Picture 14" descr="animierte-gifs-rauch-8.gif"/>
            <p:cNvPicPr>
              <a:picLocks noChangeAspect="1"/>
            </p:cNvPicPr>
            <p:nvPr/>
          </p:nvPicPr>
          <p:blipFill>
            <a:blip r:embed="rId6" cstate="print"/>
            <a:stretch>
              <a:fillRect/>
            </a:stretch>
          </p:blipFill>
          <p:spPr>
            <a:xfrm>
              <a:off x="5379962" y="5401732"/>
              <a:ext cx="241905" cy="622905"/>
            </a:xfrm>
            <a:prstGeom prst="rect">
              <a:avLst/>
            </a:prstGeom>
            <a:effectLst>
              <a:softEdge rad="127000"/>
            </a:effectLst>
          </p:spPr>
        </p:pic>
        <p:pic>
          <p:nvPicPr>
            <p:cNvPr id="16" name="Picture 15" descr="animierte-gifs-rauch-8.gif"/>
            <p:cNvPicPr>
              <a:picLocks noChangeAspect="1"/>
            </p:cNvPicPr>
            <p:nvPr/>
          </p:nvPicPr>
          <p:blipFill>
            <a:blip r:embed="rId6" cstate="print"/>
            <a:stretch>
              <a:fillRect/>
            </a:stretch>
          </p:blipFill>
          <p:spPr>
            <a:xfrm>
              <a:off x="5446485" y="5664201"/>
              <a:ext cx="241905" cy="455990"/>
            </a:xfrm>
            <a:prstGeom prst="rect">
              <a:avLst/>
            </a:prstGeom>
            <a:effectLst>
              <a:softEdge rad="127000"/>
            </a:effectLst>
          </p:spPr>
        </p:pic>
      </p:grpSp>
      <p:grpSp>
        <p:nvGrpSpPr>
          <p:cNvPr id="12" name="Group 16"/>
          <p:cNvGrpSpPr>
            <a:grpSpLocks/>
          </p:cNvGrpSpPr>
          <p:nvPr/>
        </p:nvGrpSpPr>
        <p:grpSpPr bwMode="auto">
          <a:xfrm>
            <a:off x="5430838" y="5630863"/>
            <a:ext cx="393700" cy="766762"/>
            <a:chOff x="5295295" y="5401732"/>
            <a:chExt cx="393095" cy="768048"/>
          </a:xfrm>
        </p:grpSpPr>
        <p:pic>
          <p:nvPicPr>
            <p:cNvPr id="18" name="Picture 17" descr="animierte-gifs-rauch-8.gif"/>
            <p:cNvPicPr>
              <a:picLocks noChangeAspect="1"/>
            </p:cNvPicPr>
            <p:nvPr/>
          </p:nvPicPr>
          <p:blipFill>
            <a:blip r:embed="rId6" cstate="print"/>
            <a:stretch>
              <a:fillRect/>
            </a:stretch>
          </p:blipFill>
          <p:spPr>
            <a:xfrm>
              <a:off x="5295295" y="5587999"/>
              <a:ext cx="241905" cy="581781"/>
            </a:xfrm>
            <a:prstGeom prst="rect">
              <a:avLst/>
            </a:prstGeom>
            <a:effectLst>
              <a:softEdge rad="127000"/>
            </a:effectLst>
          </p:spPr>
        </p:pic>
        <p:pic>
          <p:nvPicPr>
            <p:cNvPr id="19" name="Picture 18" descr="animierte-gifs-rauch-8.gif"/>
            <p:cNvPicPr>
              <a:picLocks noChangeAspect="1"/>
            </p:cNvPicPr>
            <p:nvPr/>
          </p:nvPicPr>
          <p:blipFill>
            <a:blip r:embed="rId6" cstate="print"/>
            <a:stretch>
              <a:fillRect/>
            </a:stretch>
          </p:blipFill>
          <p:spPr>
            <a:xfrm>
              <a:off x="5379962" y="5401732"/>
              <a:ext cx="241905" cy="622905"/>
            </a:xfrm>
            <a:prstGeom prst="rect">
              <a:avLst/>
            </a:prstGeom>
            <a:effectLst>
              <a:softEdge rad="127000"/>
            </a:effectLst>
          </p:spPr>
        </p:pic>
        <p:pic>
          <p:nvPicPr>
            <p:cNvPr id="20" name="Picture 19" descr="animierte-gifs-rauch-8.gif"/>
            <p:cNvPicPr>
              <a:picLocks noChangeAspect="1"/>
            </p:cNvPicPr>
            <p:nvPr/>
          </p:nvPicPr>
          <p:blipFill>
            <a:blip r:embed="rId6" cstate="print"/>
            <a:stretch>
              <a:fillRect/>
            </a:stretch>
          </p:blipFill>
          <p:spPr>
            <a:xfrm>
              <a:off x="5446485" y="5664201"/>
              <a:ext cx="241905" cy="455990"/>
            </a:xfrm>
            <a:prstGeom prst="rect">
              <a:avLst/>
            </a:prstGeom>
            <a:effectLst>
              <a:softEdge rad="127000"/>
            </a:effectLst>
          </p:spPr>
        </p:pic>
      </p:grpSp>
      <p:pic>
        <p:nvPicPr>
          <p:cNvPr id="21" name="Picture 20" descr="nuclear-01-01.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164138" y="5954713"/>
            <a:ext cx="7112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natural gas-01.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6688138" y="5842000"/>
            <a:ext cx="754062"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coal-01.pn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3657600" y="5808663"/>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1481138" y="2894013"/>
            <a:ext cx="2295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1" fontAlgn="base" hangingPunct="1">
              <a:spcBef>
                <a:spcPct val="0"/>
              </a:spcBef>
              <a:spcAft>
                <a:spcPct val="0"/>
              </a:spcAft>
            </a:pPr>
            <a:r>
              <a:rPr lang="en-US" sz="2000">
                <a:solidFill>
                  <a:srgbClr val="FFFFFE"/>
                </a:solidFill>
                <a:latin typeface="Gill Sans"/>
                <a:ea typeface="ＭＳ Ｐゴシック"/>
                <a:cs typeface="ＭＳ Ｐゴシック"/>
              </a:rPr>
              <a:t>SunShot Initiative</a:t>
            </a:r>
          </a:p>
        </p:txBody>
      </p:sp>
      <p:sp>
        <p:nvSpPr>
          <p:cNvPr id="29" name="TextBox 28"/>
          <p:cNvSpPr txBox="1">
            <a:spLocks noChangeArrowheads="1"/>
          </p:cNvSpPr>
          <p:nvPr/>
        </p:nvSpPr>
        <p:spPr bwMode="auto">
          <a:xfrm>
            <a:off x="1481138" y="2894013"/>
            <a:ext cx="2295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1" fontAlgn="base" hangingPunct="1">
              <a:spcBef>
                <a:spcPct val="0"/>
              </a:spcBef>
              <a:spcAft>
                <a:spcPct val="0"/>
              </a:spcAft>
            </a:pPr>
            <a:r>
              <a:rPr lang="en-US" sz="2000">
                <a:solidFill>
                  <a:srgbClr val="FFFFFE"/>
                </a:solidFill>
                <a:latin typeface="Gill Sans"/>
                <a:ea typeface="ＭＳ Ｐゴシック"/>
                <a:cs typeface="ＭＳ Ｐゴシック"/>
              </a:rPr>
              <a:t>SunShot Initiative</a:t>
            </a:r>
          </a:p>
        </p:txBody>
      </p:sp>
      <p:sp>
        <p:nvSpPr>
          <p:cNvPr id="26" name="TextBox 25"/>
          <p:cNvSpPr txBox="1">
            <a:spLocks noChangeArrowheads="1"/>
          </p:cNvSpPr>
          <p:nvPr/>
        </p:nvSpPr>
        <p:spPr bwMode="auto">
          <a:xfrm>
            <a:off x="2827338" y="3394075"/>
            <a:ext cx="61785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1" fontAlgn="base" hangingPunct="1">
              <a:spcBef>
                <a:spcPct val="0"/>
              </a:spcBef>
              <a:spcAft>
                <a:spcPct val="0"/>
              </a:spcAft>
            </a:pPr>
            <a:r>
              <a:rPr lang="en-US" sz="2000" dirty="0">
                <a:solidFill>
                  <a:srgbClr val="FFFFFE"/>
                </a:solidFill>
                <a:latin typeface="Gill Sans"/>
                <a:ea typeface="ＭＳ Ｐゴシック"/>
                <a:cs typeface="ＭＳ Ｐゴシック"/>
              </a:rPr>
              <a:t>5 - 6¢/kwh without subsidy</a:t>
            </a:r>
          </a:p>
          <a:p>
            <a:pPr algn="ctr" defTabSz="457200" eaLnBrk="1" fontAlgn="base" hangingPunct="1">
              <a:spcBef>
                <a:spcPct val="0"/>
              </a:spcBef>
              <a:spcAft>
                <a:spcPct val="0"/>
              </a:spcAft>
            </a:pPr>
            <a:endParaRPr lang="en-US" sz="2000" dirty="0">
              <a:solidFill>
                <a:srgbClr val="FFFFFE"/>
              </a:solidFill>
              <a:latin typeface="Gill Sans"/>
              <a:ea typeface="ＭＳ Ｐゴシック"/>
              <a:cs typeface="ＭＳ Ｐゴシック"/>
            </a:endParaRPr>
          </a:p>
          <a:p>
            <a:pPr algn="ctr" defTabSz="457200" eaLnBrk="1" fontAlgn="base" hangingPunct="1">
              <a:spcBef>
                <a:spcPct val="0"/>
              </a:spcBef>
              <a:spcAft>
                <a:spcPct val="0"/>
              </a:spcAft>
            </a:pPr>
            <a:r>
              <a:rPr lang="en-US" sz="2000" dirty="0">
                <a:solidFill>
                  <a:srgbClr val="FFFFFE"/>
                </a:solidFill>
                <a:latin typeface="Gill Sans"/>
                <a:ea typeface="ＭＳ Ｐゴシック"/>
                <a:cs typeface="ＭＳ Ｐゴシック"/>
              </a:rPr>
              <a:t>A 75% cost reduction by the end of the decade</a:t>
            </a:r>
          </a:p>
        </p:txBody>
      </p:sp>
      <p:sp>
        <p:nvSpPr>
          <p:cNvPr id="4" name="TextBox 3"/>
          <p:cNvSpPr txBox="1"/>
          <p:nvPr/>
        </p:nvSpPr>
        <p:spPr>
          <a:xfrm>
            <a:off x="497711" y="2711970"/>
            <a:ext cx="553998" cy="1070257"/>
          </a:xfrm>
          <a:prstGeom prst="rect">
            <a:avLst/>
          </a:prstGeom>
          <a:noFill/>
        </p:spPr>
        <p:txBody>
          <a:bodyPr vert="vert270">
            <a:spAutoFit/>
          </a:bodyPr>
          <a:lstStyle/>
          <a:p>
            <a:pPr defTabSz="457200">
              <a:defRPr/>
            </a:pPr>
            <a:r>
              <a:rPr lang="en-US" sz="2400" dirty="0">
                <a:solidFill>
                  <a:srgbClr val="FFFFFF"/>
                </a:solidFill>
              </a:rPr>
              <a:t>Price</a:t>
            </a:r>
          </a:p>
        </p:txBody>
      </p:sp>
    </p:spTree>
    <p:extLst>
      <p:ext uri="{BB962C8B-B14F-4D97-AF65-F5344CB8AC3E}">
        <p14:creationId xmlns:p14="http://schemas.microsoft.com/office/powerpoint/2010/main" val="715673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0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10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10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10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0" presetClass="path" presetSubtype="0" accel="50000" decel="50000" fill="hold" nodeType="clickEffect">
                                  <p:stCondLst>
                                    <p:cond delay="0"/>
                                  </p:stCondLst>
                                  <p:childTnLst>
                                    <p:animMotion origin="layout" path="M -3.88889E-6 -2.7197E-6 L -0.00052 0.34158 " pathEditMode="relative" rAng="0" ptsTypes="AA">
                                      <p:cBhvr>
                                        <p:cTn id="20" dur="1800" fill="hold"/>
                                        <p:tgtEl>
                                          <p:spTgt spid="6"/>
                                        </p:tgtEl>
                                        <p:attrNameLst>
                                          <p:attrName>ppt_x</p:attrName>
                                          <p:attrName>ppt_y</p:attrName>
                                        </p:attrNameLst>
                                      </p:cBhvr>
                                      <p:rCtr x="-35" y="17068"/>
                                    </p:animMotion>
                                  </p:childTnLst>
                                </p:cTn>
                              </p:par>
                              <p:par>
                                <p:cTn id="21" presetID="10"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900"/>
                                        <p:tgtEl>
                                          <p:spTgt spid="2"/>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
                                        <p:tgtEl>
                                          <p:spTgt spid="11"/>
                                        </p:tgtEl>
                                      </p:cBhvr>
                                    </p:animEffect>
                                  </p:childTnLst>
                                </p:cTn>
                              </p:par>
                              <p:par>
                                <p:cTn id="27" presetID="0" presetClass="path" presetSubtype="0" accel="50000" decel="50000" fill="hold" nodeType="withEffect">
                                  <p:stCondLst>
                                    <p:cond delay="0"/>
                                  </p:stCondLst>
                                  <p:childTnLst>
                                    <p:animMotion origin="layout" path="M 0.00365 0.02498 L -0.00156 0.35454 " pathEditMode="relative" rAng="0" ptsTypes="AA">
                                      <p:cBhvr>
                                        <p:cTn id="28" dur="1800" fill="hold"/>
                                        <p:tgtEl>
                                          <p:spTgt spid="11"/>
                                        </p:tgtEl>
                                        <p:attrNameLst>
                                          <p:attrName>ppt_x</p:attrName>
                                          <p:attrName>ppt_y</p:attrName>
                                        </p:attrNameLst>
                                      </p:cBhvr>
                                      <p:rCtr x="-260" y="16466"/>
                                    </p:animMotion>
                                  </p:childTnLst>
                                </p:cTn>
                              </p:par>
                            </p:childTnLst>
                          </p:cTn>
                        </p:par>
                        <p:par>
                          <p:cTn id="29" fill="hold" nodeType="afterGroup">
                            <p:stCondLst>
                              <p:cond delay="2900"/>
                            </p:stCondLst>
                            <p:childTnLst>
                              <p:par>
                                <p:cTn id="30" presetID="10" presetClass="entr" presetSubtype="0"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childTnLst>
                                </p:cTn>
                              </p:par>
                            </p:childTnLst>
                          </p:cTn>
                        </p:par>
                        <p:par>
                          <p:cTn id="33" fill="hold" nodeType="afterGroup">
                            <p:stCondLst>
                              <p:cond delay="3900"/>
                            </p:stCondLst>
                            <p:childTnLst>
                              <p:par>
                                <p:cTn id="34" presetID="10" presetClass="exit" presetSubtype="0" fill="hold" grpId="1" nodeType="afterEffect">
                                  <p:stCondLst>
                                    <p:cond delay="0"/>
                                  </p:stCondLst>
                                  <p:childTnLst>
                                    <p:animEffect transition="out" filter="fade">
                                      <p:cBhvr>
                                        <p:cTn id="35" dur="1500"/>
                                        <p:tgtEl>
                                          <p:spTgt spid="8"/>
                                        </p:tgtEl>
                                      </p:cBhvr>
                                    </p:animEffect>
                                    <p:set>
                                      <p:cBhvr>
                                        <p:cTn id="36" dur="1" fill="hold">
                                          <p:stCondLst>
                                            <p:cond delay="1499"/>
                                          </p:stCondLst>
                                        </p:cTn>
                                        <p:tgtEl>
                                          <p:spTgt spid="8"/>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1500"/>
                                        <p:tgtEl>
                                          <p:spTgt spid="23"/>
                                        </p:tgtEl>
                                      </p:cBhvr>
                                    </p:animEffect>
                                    <p:set>
                                      <p:cBhvr>
                                        <p:cTn id="39" dur="1" fill="hold">
                                          <p:stCondLst>
                                            <p:cond delay="1499"/>
                                          </p:stCondLst>
                                        </p:cTn>
                                        <p:tgtEl>
                                          <p:spTgt spid="23"/>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500"/>
                                        <p:tgtEl>
                                          <p:spTgt spid="9"/>
                                        </p:tgtEl>
                                      </p:cBhvr>
                                    </p:animEffect>
                                    <p:set>
                                      <p:cBhvr>
                                        <p:cTn id="42" dur="1" fill="hold">
                                          <p:stCondLst>
                                            <p:cond delay="1499"/>
                                          </p:stCondLst>
                                        </p:cTn>
                                        <p:tgtEl>
                                          <p:spTgt spid="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1500"/>
                                        <p:tgtEl>
                                          <p:spTgt spid="21"/>
                                        </p:tgtEl>
                                      </p:cBhvr>
                                    </p:animEffect>
                                    <p:set>
                                      <p:cBhvr>
                                        <p:cTn id="45" dur="1" fill="hold">
                                          <p:stCondLst>
                                            <p:cond delay="1499"/>
                                          </p:stCondLst>
                                        </p:cTn>
                                        <p:tgtEl>
                                          <p:spTgt spid="21"/>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1500"/>
                                        <p:tgtEl>
                                          <p:spTgt spid="12"/>
                                        </p:tgtEl>
                                      </p:cBhvr>
                                    </p:animEffect>
                                    <p:set>
                                      <p:cBhvr>
                                        <p:cTn id="48" dur="1" fill="hold">
                                          <p:stCondLst>
                                            <p:cond delay="1499"/>
                                          </p:stCondLst>
                                        </p:cTn>
                                        <p:tgtEl>
                                          <p:spTgt spid="12"/>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1500"/>
                                        <p:tgtEl>
                                          <p:spTgt spid="5"/>
                                        </p:tgtEl>
                                      </p:cBhvr>
                                    </p:animEffect>
                                    <p:set>
                                      <p:cBhvr>
                                        <p:cTn id="51" dur="1" fill="hold">
                                          <p:stCondLst>
                                            <p:cond delay="1499"/>
                                          </p:stCondLst>
                                        </p:cTn>
                                        <p:tgtEl>
                                          <p:spTgt spid="5"/>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1500"/>
                                        <p:tgtEl>
                                          <p:spTgt spid="7"/>
                                        </p:tgtEl>
                                      </p:cBhvr>
                                    </p:animEffect>
                                    <p:set>
                                      <p:cBhvr>
                                        <p:cTn id="54" dur="1" fill="hold">
                                          <p:stCondLst>
                                            <p:cond delay="1499"/>
                                          </p:stCondLst>
                                        </p:cTn>
                                        <p:tgtEl>
                                          <p:spTgt spid="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1500"/>
                                        <p:tgtEl>
                                          <p:spTgt spid="22"/>
                                        </p:tgtEl>
                                      </p:cBhvr>
                                    </p:animEffect>
                                    <p:set>
                                      <p:cBhvr>
                                        <p:cTn id="57" dur="1" fill="hold">
                                          <p:stCondLst>
                                            <p:cond delay="1499"/>
                                          </p:stCondLst>
                                        </p:cTn>
                                        <p:tgtEl>
                                          <p:spTgt spid="22"/>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6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P spid="9" grpId="0" animBg="1"/>
      <p:bldP spid="9" grpId="1" animBg="1"/>
      <p:bldP spid="29" grpId="0"/>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500" b="1" i="1" kern="0" dirty="0" smtClean="0">
                <a:solidFill>
                  <a:schemeClr val="bg1"/>
                </a:solidFill>
                <a:latin typeface="Gill Sans MT"/>
                <a:cs typeface="Gill Sans MT"/>
                <a:sym typeface="Gill Sans" pitchFamily="-111" charset="0"/>
              </a:rPr>
              <a:t>ONLINE BROKERAGE FOR CUSTOMER ACQUISITION FOR SOLAR INSTALLERS</a:t>
            </a:r>
            <a:endParaRPr lang="en-US" sz="2500" b="1" i="1" kern="0" dirty="0">
              <a:solidFill>
                <a:schemeClr val="bg1"/>
              </a:solidFill>
              <a:latin typeface="Gill Sans MT"/>
              <a:cs typeface="Gill Sans MT"/>
              <a:sym typeface="Gill Sans" pitchFamily="-111" charset="0"/>
            </a:endParaRPr>
          </a:p>
        </p:txBody>
      </p:sp>
      <p:sp>
        <p:nvSpPr>
          <p:cNvPr id="3" name="Content Placeholder 2"/>
          <p:cNvSpPr>
            <a:spLocks noGrp="1"/>
          </p:cNvSpPr>
          <p:nvPr>
            <p:ph idx="1"/>
          </p:nvPr>
        </p:nvSpPr>
        <p:spPr>
          <a:xfrm>
            <a:off x="4572000" y="2895600"/>
            <a:ext cx="4407647" cy="2438400"/>
          </a:xfrm>
        </p:spPr>
        <p:txBody>
          <a:bodyPr>
            <a:normAutofit fontScale="92500" lnSpcReduction="10000"/>
          </a:bodyPr>
          <a:lstStyle/>
          <a:p>
            <a:r>
              <a:rPr lang="en-US" dirty="0" smtClean="0"/>
              <a:t>10% $/W reduction</a:t>
            </a:r>
          </a:p>
          <a:p>
            <a:r>
              <a:rPr lang="en-US" dirty="0" smtClean="0"/>
              <a:t>15</a:t>
            </a:r>
            <a:r>
              <a:rPr lang="en-US" dirty="0"/>
              <a:t>% </a:t>
            </a:r>
            <a:r>
              <a:rPr lang="en-US" dirty="0" smtClean="0"/>
              <a:t>more labor efficiency</a:t>
            </a:r>
          </a:p>
          <a:p>
            <a:r>
              <a:rPr lang="en-US" dirty="0" smtClean="0"/>
              <a:t>Average </a:t>
            </a:r>
            <a:r>
              <a:rPr lang="en-US" dirty="0"/>
              <a:t>installation </a:t>
            </a:r>
            <a:r>
              <a:rPr lang="en-US" dirty="0" smtClean="0"/>
              <a:t>times cut </a:t>
            </a:r>
            <a:r>
              <a:rPr lang="en-US" dirty="0"/>
              <a:t>by 20 </a:t>
            </a:r>
            <a:r>
              <a:rPr lang="en-US" dirty="0" smtClean="0"/>
              <a:t>days</a:t>
            </a:r>
            <a:endParaRPr lang="en-US" dirty="0"/>
          </a:p>
        </p:txBody>
      </p:sp>
      <p:sp>
        <p:nvSpPr>
          <p:cNvPr id="4" name="Slide Number Placeholder 3"/>
          <p:cNvSpPr>
            <a:spLocks noGrp="1"/>
          </p:cNvSpPr>
          <p:nvPr>
            <p:ph type="sldNum" sz="quarter" idx="4"/>
          </p:nvPr>
        </p:nvSpPr>
        <p:spPr/>
        <p:txBody>
          <a:bodyPr/>
          <a:lstStyle/>
          <a:p>
            <a:pPr algn="ctr"/>
            <a:fld id="{569ED990-BA88-AE41-BB59-D037D369E88F}" type="slidenum">
              <a:rPr lang="en-US" smtClean="0">
                <a:solidFill>
                  <a:srgbClr val="EEEEEE"/>
                </a:solidFill>
              </a:rPr>
              <a:pPr algn="ctr"/>
              <a:t>30</a:t>
            </a:fld>
            <a:endParaRPr lang="en-US" dirty="0">
              <a:solidFill>
                <a:srgbClr val="EEEEEE"/>
              </a:solidFill>
            </a:endParaRPr>
          </a:p>
        </p:txBody>
      </p:sp>
      <p:pic>
        <p:nvPicPr>
          <p:cNvPr id="1026" name="Picture 2" descr="C:\Users\amickey\AppData\Local\Temp\Rar$DI01.495\small_wt.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105" t="18580" r="5391" b="19183"/>
          <a:stretch/>
        </p:blipFill>
        <p:spPr bwMode="auto">
          <a:xfrm>
            <a:off x="6324600" y="1600200"/>
            <a:ext cx="2494758" cy="3213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title="screen shot from computer"/>
          <p:cNvPicPr>
            <a:picLocks noChangeAspect="1"/>
          </p:cNvPicPr>
          <p:nvPr/>
        </p:nvPicPr>
        <p:blipFill rotWithShape="1">
          <a:blip r:embed="rId4" cstate="email">
            <a:extLst>
              <a:ext uri="{28A0092B-C50C-407E-A947-70E740481C1C}">
                <a14:useLocalDpi xmlns:a14="http://schemas.microsoft.com/office/drawing/2010/main"/>
              </a:ext>
            </a:extLst>
          </a:blip>
          <a:srcRect t="-204"/>
          <a:stretch/>
        </p:blipFill>
        <p:spPr>
          <a:xfrm>
            <a:off x="152400" y="1143000"/>
            <a:ext cx="4411029" cy="4648199"/>
          </a:xfrm>
          <a:prstGeom prst="rect">
            <a:avLst/>
          </a:prstGeom>
        </p:spPr>
      </p:pic>
    </p:spTree>
    <p:extLst>
      <p:ext uri="{BB962C8B-B14F-4D97-AF65-F5344CB8AC3E}">
        <p14:creationId xmlns:p14="http://schemas.microsoft.com/office/powerpoint/2010/main" val="910121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Slide Number Placeholder 3"/>
          <p:cNvSpPr txBox="1">
            <a:spLocks/>
          </p:cNvSpPr>
          <p:nvPr/>
        </p:nvSpPr>
        <p:spPr bwMode="auto">
          <a:xfrm>
            <a:off x="1814513" y="7667625"/>
            <a:ext cx="19780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eaLnBrk="1" hangingPunct="1">
              <a:spcBef>
                <a:spcPct val="20000"/>
              </a:spcBef>
              <a:buFont typeface="Arial" pitchFamily="34" charset="0"/>
              <a:buNone/>
            </a:pPr>
            <a:fld id="{FF8280BB-1972-44CC-8D1E-948DB6963A92}" type="slidenum">
              <a:rPr lang="en-US" sz="1200">
                <a:solidFill>
                  <a:srgbClr val="FFFFFF"/>
                </a:solidFill>
                <a:latin typeface="Gill Sans MT" pitchFamily="34" charset="0"/>
              </a:rPr>
              <a:pPr eaLnBrk="1" hangingPunct="1">
                <a:spcBef>
                  <a:spcPct val="20000"/>
                </a:spcBef>
                <a:buFont typeface="Arial" pitchFamily="34" charset="0"/>
                <a:buNone/>
              </a:pPr>
              <a:t>31</a:t>
            </a:fld>
            <a:endParaRPr lang="en-US" sz="1200" dirty="0">
              <a:solidFill>
                <a:srgbClr val="FFFFFF"/>
              </a:solidFill>
              <a:latin typeface="Gill Sans MT" pitchFamily="34" charset="0"/>
            </a:endParaRPr>
          </a:p>
        </p:txBody>
      </p:sp>
      <p:pic>
        <p:nvPicPr>
          <p:cNvPr id="33" name="Picture 3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31964" cy="1600200"/>
          </a:xfrm>
          <a:prstGeom prst="rect">
            <a:avLst/>
          </a:prstGeom>
        </p:spPr>
      </p:pic>
      <p:sp>
        <p:nvSpPr>
          <p:cNvPr id="3" name="Slide Number Placeholder 2"/>
          <p:cNvSpPr>
            <a:spLocks noGrp="1"/>
          </p:cNvSpPr>
          <p:nvPr>
            <p:ph type="sldNum" sz="quarter" idx="4294967295"/>
          </p:nvPr>
        </p:nvSpPr>
        <p:spPr>
          <a:xfrm>
            <a:off x="8640763" y="6454775"/>
            <a:ext cx="503237" cy="384175"/>
          </a:xfrm>
          <a:prstGeom prst="rect">
            <a:avLst/>
          </a:prstGeom>
        </p:spPr>
        <p:txBody>
          <a:bodyPr/>
          <a:lstStyle/>
          <a:p>
            <a:fld id="{BBAC4F1B-1A8A-544E-AFC1-E33B44DC897E}" type="slidenum">
              <a:rPr lang="en-US">
                <a:solidFill>
                  <a:srgbClr val="F3F5FF"/>
                </a:solidFill>
              </a:rPr>
              <a:pPr/>
              <a:t>31</a:t>
            </a:fld>
            <a:endParaRPr lang="en-US" dirty="0">
              <a:solidFill>
                <a:srgbClr val="F3F5FF"/>
              </a:solidFill>
            </a:endParaRPr>
          </a:p>
        </p:txBody>
      </p:sp>
      <p:pic>
        <p:nvPicPr>
          <p:cNvPr id="6" name="Picture 2" descr="H:\Challenge Kickoff\PostdoctoralP_FPACE-Maps-06.png" title="U.S. map showing solar challenge stat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400" y="1620520"/>
            <a:ext cx="7620000" cy="5465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7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nodeType="withEffect">
                                  <p:stCondLst>
                                    <p:cond delay="0"/>
                                  </p:stCondLst>
                                  <p:childTnLst>
                                    <p:anim calcmode="lin" valueType="num">
                                      <p:cBhvr>
                                        <p:cTn id="6" dur="2000"/>
                                        <p:tgtEl>
                                          <p:spTgt spid="6"/>
                                        </p:tgtEl>
                                        <p:attrNameLst>
                                          <p:attrName>ppt_w</p:attrName>
                                        </p:attrNameLst>
                                      </p:cBhvr>
                                      <p:tavLst>
                                        <p:tav tm="0">
                                          <p:val>
                                            <p:strVal val="ppt_w"/>
                                          </p:val>
                                        </p:tav>
                                        <p:tav tm="100000">
                                          <p:val>
                                            <p:fltVal val="0"/>
                                          </p:val>
                                        </p:tav>
                                      </p:tavLst>
                                    </p:anim>
                                    <p:anim calcmode="lin" valueType="num">
                                      <p:cBhvr>
                                        <p:cTn id="7" dur="2000"/>
                                        <p:tgtEl>
                                          <p:spTgt spid="6"/>
                                        </p:tgtEl>
                                        <p:attrNameLst>
                                          <p:attrName>ppt_h</p:attrName>
                                        </p:attrNameLst>
                                      </p:cBhvr>
                                      <p:tavLst>
                                        <p:tav tm="0">
                                          <p:val>
                                            <p:strVal val="ppt_h"/>
                                          </p:val>
                                        </p:tav>
                                        <p:tav tm="100000">
                                          <p:val>
                                            <p:fltVal val="0"/>
                                          </p:val>
                                        </p:tav>
                                      </p:tavLst>
                                    </p:anim>
                                    <p:animEffect transition="out" filter="fade">
                                      <p:cBhvr>
                                        <p:cTn id="8" dur="2000"/>
                                        <p:tgtEl>
                                          <p:spTgt spid="6"/>
                                        </p:tgtEl>
                                      </p:cBhvr>
                                    </p:animEffect>
                                    <p:set>
                                      <p:cBhvr>
                                        <p:cTn id="9"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descr="anticipated progress" title="graph"/>
          <p:cNvGraphicFramePr>
            <a:graphicFrameLocks/>
          </p:cNvGraphicFramePr>
          <p:nvPr>
            <p:extLst>
              <p:ext uri="{D42A27DB-BD31-4B8C-83A1-F6EECF244321}">
                <p14:modId xmlns:p14="http://schemas.microsoft.com/office/powerpoint/2010/main" val="2247571540"/>
              </p:ext>
            </p:extLst>
          </p:nvPr>
        </p:nvGraphicFramePr>
        <p:xfrm>
          <a:off x="533400" y="988540"/>
          <a:ext cx="5181600" cy="5488459"/>
        </p:xfrm>
        <a:graphic>
          <a:graphicData uri="http://schemas.openxmlformats.org/drawingml/2006/chart">
            <c:chart xmlns:c="http://schemas.openxmlformats.org/drawingml/2006/chart" xmlns:r="http://schemas.openxmlformats.org/officeDocument/2006/relationships" r:id="rId3"/>
          </a:graphicData>
        </a:graphic>
      </p:graphicFrame>
      <p:sp>
        <p:nvSpPr>
          <p:cNvPr id="3" name="Notched Right Arrow 2"/>
          <p:cNvSpPr/>
          <p:nvPr/>
        </p:nvSpPr>
        <p:spPr>
          <a:xfrm rot="19245625">
            <a:off x="3176525" y="4627914"/>
            <a:ext cx="1066800" cy="304800"/>
          </a:xfrm>
          <a:prstGeom prst="notchedRightArrow">
            <a:avLst>
              <a:gd name="adj1" fmla="val 50000"/>
              <a:gd name="adj2" fmla="val 77566"/>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prstClr val="white"/>
              </a:solidFill>
            </a:endParaRPr>
          </a:p>
        </p:txBody>
      </p:sp>
      <p:sp>
        <p:nvSpPr>
          <p:cNvPr id="5" name="TextBox 4" descr="showing successes" title="broward county"/>
          <p:cNvSpPr txBox="1"/>
          <p:nvPr/>
        </p:nvSpPr>
        <p:spPr>
          <a:xfrm>
            <a:off x="5181600" y="1981200"/>
            <a:ext cx="3657600" cy="3323987"/>
          </a:xfrm>
          <a:prstGeom prst="rect">
            <a:avLst/>
          </a:prstGeom>
          <a:solidFill>
            <a:schemeClr val="accent1">
              <a:alpha val="65000"/>
            </a:schemeClr>
          </a:solidFill>
          <a:ln w="63500">
            <a:solidFill>
              <a:srgbClr val="0070C0"/>
            </a:solidFill>
          </a:ln>
          <a:effectLst/>
        </p:spPr>
        <p:txBody>
          <a:bodyPr wrap="square" rtlCol="0">
            <a:spAutoFit/>
          </a:bodyPr>
          <a:lstStyle/>
          <a:p>
            <a:pPr algn="ctr"/>
            <a:r>
              <a:rPr lang="en-US" sz="1000" b="1" dirty="0" smtClean="0">
                <a:solidFill>
                  <a:prstClr val="white"/>
                </a:solidFill>
                <a:latin typeface="Gill Sans MT" pitchFamily="34" charset="0"/>
              </a:rPr>
              <a:t> </a:t>
            </a:r>
          </a:p>
          <a:p>
            <a:pPr algn="ctr"/>
            <a:r>
              <a:rPr lang="en-US" sz="2400" b="1" dirty="0" smtClean="0">
                <a:solidFill>
                  <a:prstClr val="white"/>
                </a:solidFill>
                <a:latin typeface="Gill Sans MT" pitchFamily="34" charset="0"/>
              </a:rPr>
              <a:t>Broward County, FL</a:t>
            </a:r>
          </a:p>
          <a:p>
            <a:pPr marL="342900" indent="-342900">
              <a:buFont typeface="Arial" pitchFamily="34" charset="0"/>
              <a:buChar char="•"/>
            </a:pPr>
            <a:endParaRPr lang="en-US" sz="2400" dirty="0" smtClean="0">
              <a:solidFill>
                <a:prstClr val="white"/>
              </a:solidFill>
              <a:latin typeface="Gill Sans MT" pitchFamily="34" charset="0"/>
            </a:endParaRPr>
          </a:p>
          <a:p>
            <a:pPr marL="342900" indent="-342900">
              <a:buFont typeface="Arial" pitchFamily="34" charset="0"/>
              <a:buChar char="•"/>
            </a:pPr>
            <a:endParaRPr lang="en-US" sz="2400" dirty="0">
              <a:solidFill>
                <a:prstClr val="white"/>
              </a:solidFill>
              <a:latin typeface="Gill Sans MT" pitchFamily="34" charset="0"/>
            </a:endParaRPr>
          </a:p>
          <a:p>
            <a:pPr marL="342900" indent="-342900">
              <a:buFont typeface="Arial" pitchFamily="34" charset="0"/>
              <a:buChar char="•"/>
            </a:pPr>
            <a:r>
              <a:rPr lang="en-US" sz="2200" dirty="0" smtClean="0">
                <a:solidFill>
                  <a:prstClr val="white"/>
                </a:solidFill>
                <a:latin typeface="Gill Sans MT" pitchFamily="34" charset="0"/>
              </a:rPr>
              <a:t>Permitting: online</a:t>
            </a:r>
          </a:p>
          <a:p>
            <a:pPr marL="342900" indent="-342900">
              <a:buFont typeface="Arial" pitchFamily="34" charset="0"/>
              <a:buChar char="•"/>
            </a:pPr>
            <a:r>
              <a:rPr lang="en-US" sz="2200" dirty="0" smtClean="0">
                <a:solidFill>
                  <a:prstClr val="white"/>
                </a:solidFill>
                <a:latin typeface="Gill Sans MT" pitchFamily="34" charset="0"/>
              </a:rPr>
              <a:t>Standard design templates for systems</a:t>
            </a:r>
          </a:p>
          <a:p>
            <a:pPr marL="342900" indent="-342900">
              <a:buFont typeface="Arial" pitchFamily="34" charset="0"/>
              <a:buChar char="•"/>
            </a:pPr>
            <a:r>
              <a:rPr lang="en-US" sz="2200" dirty="0">
                <a:solidFill>
                  <a:prstClr val="white"/>
                </a:solidFill>
                <a:latin typeface="Gill Sans MT" pitchFamily="34" charset="0"/>
              </a:rPr>
              <a:t>Standard, flat fee across 15 </a:t>
            </a:r>
            <a:r>
              <a:rPr lang="en-US" sz="2200" dirty="0" smtClean="0">
                <a:solidFill>
                  <a:prstClr val="white"/>
                </a:solidFill>
                <a:latin typeface="Gill Sans MT" pitchFamily="34" charset="0"/>
              </a:rPr>
              <a:t>jurisdictions</a:t>
            </a:r>
          </a:p>
          <a:p>
            <a:r>
              <a:rPr lang="en-US" sz="1000" dirty="0" smtClean="0">
                <a:solidFill>
                  <a:prstClr val="black"/>
                </a:solidFill>
                <a:latin typeface="Gill Sans MT" pitchFamily="34" charset="0"/>
              </a:rPr>
              <a:t> </a:t>
            </a:r>
            <a:endParaRPr lang="en-US" sz="1000" dirty="0">
              <a:solidFill>
                <a:prstClr val="black"/>
              </a:solidFill>
              <a:latin typeface="Gill Sans MT" pitchFamily="34" charset="0"/>
            </a:endParaRPr>
          </a:p>
        </p:txBody>
      </p:sp>
      <p:pic>
        <p:nvPicPr>
          <p:cNvPr id="6" name="Picture 5" descr="GoSOLAR heade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286500" y="2590799"/>
            <a:ext cx="1447800" cy="69279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txBox="1">
            <a:spLocks/>
          </p:cNvSpPr>
          <p:nvPr/>
        </p:nvSpPr>
        <p:spPr>
          <a:xfrm>
            <a:off x="457200" y="217488"/>
            <a:ext cx="8229600" cy="5744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defRPr/>
            </a:pPr>
            <a:r>
              <a:rPr lang="en-US" sz="4000" b="1" dirty="0" smtClean="0">
                <a:solidFill>
                  <a:prstClr val="black"/>
                </a:solidFill>
              </a:rPr>
              <a:t>Early Successes and Program Targets</a:t>
            </a:r>
            <a:endParaRPr lang="en-US" sz="4000" b="1" dirty="0">
              <a:solidFill>
                <a:prstClr val="black"/>
              </a:solidFill>
            </a:endParaRPr>
          </a:p>
        </p:txBody>
      </p:sp>
      <p:sp>
        <p:nvSpPr>
          <p:cNvPr id="10" name="Slide Number Placeholder 9"/>
          <p:cNvSpPr>
            <a:spLocks noGrp="1"/>
          </p:cNvSpPr>
          <p:nvPr>
            <p:ph type="sldNum" sz="quarter" idx="12"/>
          </p:nvPr>
        </p:nvSpPr>
        <p:spPr/>
        <p:txBody>
          <a:bodyPr/>
          <a:lstStyle/>
          <a:p>
            <a:fld id="{D82CD777-9F5D-46C1-ADAA-EF31057C471F}"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val="363758637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title="progress chart"/>
          <p:cNvGraphicFramePr>
            <a:graphicFrameLocks/>
          </p:cNvGraphicFramePr>
          <p:nvPr>
            <p:extLst>
              <p:ext uri="{D42A27DB-BD31-4B8C-83A1-F6EECF244321}">
                <p14:modId xmlns:p14="http://schemas.microsoft.com/office/powerpoint/2010/main" val="1167461061"/>
              </p:ext>
            </p:extLst>
          </p:nvPr>
        </p:nvGraphicFramePr>
        <p:xfrm>
          <a:off x="533400" y="988542"/>
          <a:ext cx="5181600" cy="5488460"/>
        </p:xfrm>
        <a:graphic>
          <a:graphicData uri="http://schemas.openxmlformats.org/drawingml/2006/chart">
            <c:chart xmlns:c="http://schemas.openxmlformats.org/drawingml/2006/chart" xmlns:r="http://schemas.openxmlformats.org/officeDocument/2006/relationships" r:id="rId2"/>
          </a:graphicData>
        </a:graphic>
      </p:graphicFrame>
      <p:sp>
        <p:nvSpPr>
          <p:cNvPr id="3" name="Notched Right Arrow 2"/>
          <p:cNvSpPr/>
          <p:nvPr/>
        </p:nvSpPr>
        <p:spPr>
          <a:xfrm rot="19063386">
            <a:off x="3065311" y="3535786"/>
            <a:ext cx="1066800" cy="304800"/>
          </a:xfrm>
          <a:prstGeom prst="notchedRightArrow">
            <a:avLst>
              <a:gd name="adj1" fmla="val 50000"/>
              <a:gd name="adj2" fmla="val 77566"/>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prstClr val="white"/>
              </a:solidFill>
            </a:endParaRPr>
          </a:p>
        </p:txBody>
      </p:sp>
      <p:sp>
        <p:nvSpPr>
          <p:cNvPr id="6" name="TextBox 5" title="group purchasing"/>
          <p:cNvSpPr txBox="1"/>
          <p:nvPr/>
        </p:nvSpPr>
        <p:spPr>
          <a:xfrm>
            <a:off x="5357232" y="1680116"/>
            <a:ext cx="3458737" cy="3272883"/>
          </a:xfrm>
          <a:prstGeom prst="rect">
            <a:avLst/>
          </a:prstGeom>
          <a:solidFill>
            <a:srgbClr val="92D050">
              <a:alpha val="65000"/>
            </a:srgbClr>
          </a:solidFill>
          <a:ln w="63500">
            <a:solidFill>
              <a:srgbClr val="00B050"/>
            </a:solidFill>
          </a:ln>
          <a:effectLst/>
        </p:spPr>
        <p:txBody>
          <a:bodyPr wrap="square" rtlCol="0">
            <a:noAutofit/>
          </a:bodyPr>
          <a:lstStyle/>
          <a:p>
            <a:pPr algn="ctr"/>
            <a:r>
              <a:rPr lang="en-US" sz="1000" b="1" dirty="0" smtClean="0">
                <a:solidFill>
                  <a:prstClr val="white"/>
                </a:solidFill>
                <a:latin typeface="Gill Sans MT" pitchFamily="34" charset="0"/>
              </a:rPr>
              <a:t> </a:t>
            </a:r>
          </a:p>
          <a:p>
            <a:pPr algn="ctr"/>
            <a:r>
              <a:rPr lang="en-US" sz="2400" b="1" dirty="0" smtClean="0">
                <a:solidFill>
                  <a:prstClr val="white"/>
                </a:solidFill>
                <a:latin typeface="Gill Sans MT" pitchFamily="34" charset="0"/>
              </a:rPr>
              <a:t>Group Purchasing</a:t>
            </a:r>
          </a:p>
          <a:p>
            <a:pPr algn="ctr"/>
            <a:endParaRPr lang="en-US" sz="2400" b="1" dirty="0" smtClean="0">
              <a:solidFill>
                <a:prstClr val="white"/>
              </a:solidFill>
              <a:latin typeface="Gill Sans MT" pitchFamily="34" charset="0"/>
            </a:endParaRPr>
          </a:p>
          <a:p>
            <a:pPr algn="ctr"/>
            <a:endParaRPr lang="en-US" sz="2400" b="1" dirty="0">
              <a:solidFill>
                <a:prstClr val="white"/>
              </a:solidFill>
              <a:latin typeface="Gill Sans MT" pitchFamily="34" charset="0"/>
            </a:endParaRPr>
          </a:p>
          <a:p>
            <a:pPr algn="ctr"/>
            <a:endParaRPr lang="en-US" sz="2400" b="1" dirty="0" smtClean="0">
              <a:solidFill>
                <a:prstClr val="white"/>
              </a:solidFill>
              <a:latin typeface="Gill Sans MT" pitchFamily="34" charset="0"/>
            </a:endParaRPr>
          </a:p>
          <a:p>
            <a:pPr marL="342900" indent="-342900">
              <a:buFont typeface="Arial" pitchFamily="34" charset="0"/>
              <a:buChar char="•"/>
            </a:pPr>
            <a:r>
              <a:rPr lang="en-US" sz="2200" dirty="0">
                <a:solidFill>
                  <a:prstClr val="white"/>
                </a:solidFill>
                <a:latin typeface="Gill Sans MT" pitchFamily="34" charset="0"/>
              </a:rPr>
              <a:t>Group purchasing and education </a:t>
            </a:r>
            <a:r>
              <a:rPr lang="en-US" sz="2200" dirty="0" smtClean="0">
                <a:solidFill>
                  <a:prstClr val="white"/>
                </a:solidFill>
                <a:latin typeface="Gill Sans MT" pitchFamily="34" charset="0"/>
              </a:rPr>
              <a:t>programs</a:t>
            </a:r>
          </a:p>
          <a:p>
            <a:pPr marL="342900" indent="-342900">
              <a:buFont typeface="Arial" pitchFamily="34" charset="0"/>
              <a:buChar char="•"/>
            </a:pPr>
            <a:r>
              <a:rPr lang="en-US" sz="2200" dirty="0" smtClean="0">
                <a:solidFill>
                  <a:prstClr val="white"/>
                </a:solidFill>
                <a:latin typeface="Gill Sans MT" pitchFamily="34" charset="0"/>
              </a:rPr>
              <a:t>Lowering costs, boosting local manufacturing</a:t>
            </a:r>
          </a:p>
          <a:p>
            <a:pPr marL="342900" indent="-342900">
              <a:buFont typeface="Arial" pitchFamily="34" charset="0"/>
              <a:buChar char="•"/>
            </a:pPr>
            <a:endParaRPr lang="en-US" sz="2200" dirty="0" smtClean="0">
              <a:solidFill>
                <a:prstClr val="white"/>
              </a:solidFill>
              <a:latin typeface="Gill Sans MT" pitchFamily="34" charset="0"/>
            </a:endParaRPr>
          </a:p>
        </p:txBody>
      </p:sp>
      <p:pic>
        <p:nvPicPr>
          <p:cNvPr id="7" name="Picture 2" descr="http://mycommunitysolar.org/images/slcs-logo-art.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53100" y="2399989"/>
            <a:ext cx="1051933" cy="8766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city.milwaukee.gov/ImageLibrary/Groups/cityMilShines/images/milwpowerpacklogofinalhiresjpg.jpg?Medium"/>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33633" y="2357437"/>
            <a:ext cx="1524000" cy="842963"/>
          </a:xfrm>
          <a:prstGeom prst="rect">
            <a:avLst/>
          </a:prstGeom>
          <a:noFill/>
          <a:extLst>
            <a:ext uri="{909E8E84-426E-40DD-AFC4-6F175D3DCCD1}">
              <a14:hiddenFill xmlns:a14="http://schemas.microsoft.com/office/drawing/2010/main">
                <a:solidFill>
                  <a:srgbClr val="FFFFFF"/>
                </a:solidFill>
              </a14:hiddenFill>
            </a:ext>
          </a:extLst>
        </p:spPr>
      </p:pic>
      <p:sp>
        <p:nvSpPr>
          <p:cNvPr id="9" name="Title 6"/>
          <p:cNvSpPr txBox="1">
            <a:spLocks/>
          </p:cNvSpPr>
          <p:nvPr/>
        </p:nvSpPr>
        <p:spPr>
          <a:xfrm>
            <a:off x="457200" y="217488"/>
            <a:ext cx="8229600" cy="5744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defRPr/>
            </a:pPr>
            <a:r>
              <a:rPr lang="en-US" sz="4000" b="1" dirty="0" smtClean="0">
                <a:solidFill>
                  <a:prstClr val="black"/>
                </a:solidFill>
              </a:rPr>
              <a:t>Early Successes and Program Targets</a:t>
            </a:r>
            <a:endParaRPr lang="en-US" sz="4000" b="1" dirty="0">
              <a:solidFill>
                <a:prstClr val="black"/>
              </a:solidFill>
            </a:endParaRPr>
          </a:p>
        </p:txBody>
      </p:sp>
      <p:sp>
        <p:nvSpPr>
          <p:cNvPr id="10" name="Footer Placeholder 9"/>
          <p:cNvSpPr>
            <a:spLocks noGrp="1"/>
          </p:cNvSpPr>
          <p:nvPr>
            <p:ph type="ftr" sz="quarter" idx="11"/>
          </p:nvPr>
        </p:nvSpPr>
        <p:spPr/>
        <p:txBody>
          <a:bodyPr/>
          <a:lstStyle/>
          <a:p>
            <a:r>
              <a:rPr lang="en-US" smtClean="0">
                <a:solidFill>
                  <a:prstClr val="black">
                    <a:tint val="75000"/>
                  </a:prstClr>
                </a:solidFill>
              </a:rPr>
              <a:t>DRAFT</a:t>
            </a:r>
            <a:endParaRPr lang="en-US">
              <a:solidFill>
                <a:prstClr val="black">
                  <a:tint val="75000"/>
                </a:prstClr>
              </a:solidFill>
            </a:endParaRPr>
          </a:p>
        </p:txBody>
      </p:sp>
      <p:sp>
        <p:nvSpPr>
          <p:cNvPr id="11" name="Slide Number Placeholder 10"/>
          <p:cNvSpPr>
            <a:spLocks noGrp="1"/>
          </p:cNvSpPr>
          <p:nvPr>
            <p:ph type="sldNum" sz="quarter" idx="12"/>
          </p:nvPr>
        </p:nvSpPr>
        <p:spPr/>
        <p:txBody>
          <a:bodyPr/>
          <a:lstStyle/>
          <a:p>
            <a:fld id="{D82CD777-9F5D-46C1-ADAA-EF31057C471F}" type="slidenum">
              <a:rPr lang="en-US" smtClean="0">
                <a:solidFill>
                  <a:prstClr val="black">
                    <a:tint val="75000"/>
                  </a:prstClr>
                </a:solidFill>
              </a:rPr>
              <a:pPr/>
              <a:t>33</a:t>
            </a:fld>
            <a:endParaRPr lang="en-US">
              <a:solidFill>
                <a:prstClr val="black">
                  <a:tint val="75000"/>
                </a:prstClr>
              </a:solidFill>
            </a:endParaRPr>
          </a:p>
        </p:txBody>
      </p:sp>
    </p:spTree>
    <p:extLst>
      <p:ext uri="{BB962C8B-B14F-4D97-AF65-F5344CB8AC3E}">
        <p14:creationId xmlns:p14="http://schemas.microsoft.com/office/powerpoint/2010/main" val="196157938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title="early success graph"/>
          <p:cNvGraphicFramePr>
            <a:graphicFrameLocks/>
          </p:cNvGraphicFramePr>
          <p:nvPr>
            <p:extLst>
              <p:ext uri="{D42A27DB-BD31-4B8C-83A1-F6EECF244321}">
                <p14:modId xmlns:p14="http://schemas.microsoft.com/office/powerpoint/2010/main" val="2630046916"/>
              </p:ext>
            </p:extLst>
          </p:nvPr>
        </p:nvGraphicFramePr>
        <p:xfrm>
          <a:off x="533400" y="988542"/>
          <a:ext cx="5181600" cy="5488458"/>
        </p:xfrm>
        <a:graphic>
          <a:graphicData uri="http://schemas.openxmlformats.org/drawingml/2006/chart">
            <c:chart xmlns:c="http://schemas.openxmlformats.org/drawingml/2006/chart" xmlns:r="http://schemas.openxmlformats.org/officeDocument/2006/relationships" r:id="rId2"/>
          </a:graphicData>
        </a:graphic>
      </p:graphicFrame>
      <p:sp>
        <p:nvSpPr>
          <p:cNvPr id="3" name="Notched Right Arrow 2"/>
          <p:cNvSpPr/>
          <p:nvPr/>
        </p:nvSpPr>
        <p:spPr>
          <a:xfrm rot="18900000">
            <a:off x="3028363" y="3156050"/>
            <a:ext cx="1066800" cy="304800"/>
          </a:xfrm>
          <a:prstGeom prst="notchedRightArrow">
            <a:avLst>
              <a:gd name="adj1" fmla="val 50000"/>
              <a:gd name="adj2" fmla="val 77566"/>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prstClr val="white"/>
              </a:solidFill>
            </a:endParaRPr>
          </a:p>
        </p:txBody>
      </p:sp>
      <p:sp>
        <p:nvSpPr>
          <p:cNvPr id="5" name="TextBox 4" title="SW solar transformation initiative"/>
          <p:cNvSpPr txBox="1"/>
          <p:nvPr/>
        </p:nvSpPr>
        <p:spPr>
          <a:xfrm>
            <a:off x="5410200" y="1752600"/>
            <a:ext cx="3429000" cy="3385542"/>
          </a:xfrm>
          <a:prstGeom prst="rect">
            <a:avLst/>
          </a:prstGeom>
          <a:solidFill>
            <a:srgbClr val="7030A0">
              <a:alpha val="65000"/>
            </a:srgbClr>
          </a:solidFill>
          <a:ln w="63500">
            <a:solidFill>
              <a:srgbClr val="7030A0"/>
            </a:solidFill>
          </a:ln>
          <a:effectLst/>
        </p:spPr>
        <p:txBody>
          <a:bodyPr wrap="square" rtlCol="0">
            <a:spAutoFit/>
          </a:bodyPr>
          <a:lstStyle/>
          <a:p>
            <a:pPr algn="ctr"/>
            <a:r>
              <a:rPr lang="en-US" sz="1000" b="1" dirty="0" smtClean="0">
                <a:solidFill>
                  <a:prstClr val="white"/>
                </a:solidFill>
                <a:latin typeface="Gill Sans MT" pitchFamily="34" charset="0"/>
              </a:rPr>
              <a:t> </a:t>
            </a:r>
          </a:p>
          <a:p>
            <a:pPr algn="ctr"/>
            <a:r>
              <a:rPr lang="en-US" sz="2400" b="1" dirty="0" err="1" smtClean="0">
                <a:solidFill>
                  <a:prstClr val="white"/>
                </a:solidFill>
                <a:latin typeface="Gill Sans MT" pitchFamily="34" charset="0"/>
              </a:rPr>
              <a:t>Optony</a:t>
            </a:r>
            <a:r>
              <a:rPr lang="en-US" sz="2400" b="1" dirty="0" smtClean="0">
                <a:solidFill>
                  <a:prstClr val="white"/>
                </a:solidFill>
                <a:latin typeface="Gill Sans MT" pitchFamily="34" charset="0"/>
              </a:rPr>
              <a:t> – </a:t>
            </a:r>
            <a:r>
              <a:rPr lang="en-US" sz="1600" b="1" dirty="0" smtClean="0">
                <a:solidFill>
                  <a:prstClr val="white"/>
                </a:solidFill>
                <a:latin typeface="Gill Sans MT" pitchFamily="34" charset="0"/>
              </a:rPr>
              <a:t>Southwest Solar Transformation Initiative</a:t>
            </a:r>
          </a:p>
          <a:p>
            <a:pPr marL="342900" indent="-342900">
              <a:buFont typeface="Arial" pitchFamily="34" charset="0"/>
              <a:buChar char="•"/>
            </a:pPr>
            <a:endParaRPr lang="en-US" sz="2200" dirty="0" smtClean="0">
              <a:solidFill>
                <a:prstClr val="white"/>
              </a:solidFill>
              <a:latin typeface="Gill Sans MT" pitchFamily="34" charset="0"/>
            </a:endParaRPr>
          </a:p>
          <a:p>
            <a:pPr marL="342900" indent="-342900">
              <a:buFont typeface="Arial" pitchFamily="34" charset="0"/>
              <a:buChar char="•"/>
            </a:pPr>
            <a:endParaRPr lang="en-US" sz="2200" dirty="0" smtClean="0">
              <a:solidFill>
                <a:prstClr val="white"/>
              </a:solidFill>
              <a:latin typeface="Gill Sans MT" pitchFamily="34" charset="0"/>
            </a:endParaRPr>
          </a:p>
          <a:p>
            <a:pPr marL="342900" indent="-342900">
              <a:buFont typeface="Arial" pitchFamily="34" charset="0"/>
              <a:buChar char="•"/>
            </a:pPr>
            <a:r>
              <a:rPr lang="en-US" sz="2200" dirty="0" smtClean="0">
                <a:solidFill>
                  <a:prstClr val="white"/>
                </a:solidFill>
                <a:latin typeface="Gill Sans MT" pitchFamily="34" charset="0"/>
              </a:rPr>
              <a:t>Customized </a:t>
            </a:r>
            <a:r>
              <a:rPr lang="en-US" sz="2200" dirty="0">
                <a:solidFill>
                  <a:prstClr val="white"/>
                </a:solidFill>
                <a:latin typeface="Gill Sans MT" pitchFamily="34" charset="0"/>
              </a:rPr>
              <a:t>online roadmaps for 60 </a:t>
            </a:r>
            <a:r>
              <a:rPr lang="en-US" sz="2200" dirty="0" smtClean="0">
                <a:solidFill>
                  <a:prstClr val="white"/>
                </a:solidFill>
                <a:latin typeface="Gill Sans MT" pitchFamily="34" charset="0"/>
              </a:rPr>
              <a:t>SW jurisdictions</a:t>
            </a:r>
            <a:endParaRPr lang="en-US" sz="2200" dirty="0">
              <a:solidFill>
                <a:prstClr val="white"/>
              </a:solidFill>
              <a:latin typeface="Gill Sans MT" pitchFamily="34" charset="0"/>
            </a:endParaRPr>
          </a:p>
          <a:p>
            <a:pPr marL="342900" indent="-342900">
              <a:buFont typeface="Arial" pitchFamily="34" charset="0"/>
              <a:buChar char="•"/>
            </a:pPr>
            <a:r>
              <a:rPr lang="en-US" sz="2200" dirty="0">
                <a:solidFill>
                  <a:prstClr val="white"/>
                </a:solidFill>
                <a:latin typeface="Gill Sans MT" pitchFamily="34" charset="0"/>
              </a:rPr>
              <a:t>Planning and zoning </a:t>
            </a:r>
            <a:r>
              <a:rPr lang="en-US" sz="2200" dirty="0" smtClean="0">
                <a:solidFill>
                  <a:prstClr val="white"/>
                </a:solidFill>
                <a:latin typeface="Gill Sans MT" pitchFamily="34" charset="0"/>
              </a:rPr>
              <a:t>revisions adopted</a:t>
            </a:r>
          </a:p>
          <a:p>
            <a:r>
              <a:rPr lang="en-US" sz="1000" dirty="0">
                <a:solidFill>
                  <a:prstClr val="white"/>
                </a:solidFill>
                <a:latin typeface="Gill Sans MT" pitchFamily="34" charset="0"/>
              </a:rPr>
              <a:t> </a:t>
            </a:r>
            <a:endParaRPr lang="en-US" sz="1000" dirty="0">
              <a:solidFill>
                <a:prstClr val="black"/>
              </a:solidFill>
            </a:endParaRPr>
          </a:p>
        </p:txBody>
      </p:sp>
      <p:pic>
        <p:nvPicPr>
          <p:cNvPr id="6" name="Picture 8" descr="Solar Roadma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87487" y="2698495"/>
            <a:ext cx="2274426" cy="51408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txBox="1">
            <a:spLocks/>
          </p:cNvSpPr>
          <p:nvPr/>
        </p:nvSpPr>
        <p:spPr>
          <a:xfrm>
            <a:off x="457200" y="217488"/>
            <a:ext cx="8229600" cy="5744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defRPr/>
            </a:pPr>
            <a:r>
              <a:rPr lang="en-US" sz="4000" b="1" dirty="0" smtClean="0">
                <a:solidFill>
                  <a:prstClr val="black"/>
                </a:solidFill>
              </a:rPr>
              <a:t>Early Successes and Program Targets</a:t>
            </a:r>
            <a:endParaRPr lang="en-US" sz="4000" b="1" dirty="0">
              <a:solidFill>
                <a:prstClr val="black"/>
              </a:solidFill>
            </a:endParaRPr>
          </a:p>
        </p:txBody>
      </p:sp>
      <p:sp>
        <p:nvSpPr>
          <p:cNvPr id="9" name="Footer Placeholder 8"/>
          <p:cNvSpPr>
            <a:spLocks noGrp="1"/>
          </p:cNvSpPr>
          <p:nvPr>
            <p:ph type="ftr" sz="quarter" idx="11"/>
          </p:nvPr>
        </p:nvSpPr>
        <p:spPr/>
        <p:txBody>
          <a:bodyPr/>
          <a:lstStyle/>
          <a:p>
            <a:r>
              <a:rPr lang="en-US" smtClean="0">
                <a:solidFill>
                  <a:prstClr val="black">
                    <a:tint val="75000"/>
                  </a:prstClr>
                </a:solidFill>
              </a:rPr>
              <a:t>DRAFT</a:t>
            </a:r>
            <a:endParaRPr lang="en-US">
              <a:solidFill>
                <a:prstClr val="black">
                  <a:tint val="75000"/>
                </a:prstClr>
              </a:solidFill>
            </a:endParaRPr>
          </a:p>
        </p:txBody>
      </p:sp>
      <p:sp>
        <p:nvSpPr>
          <p:cNvPr id="10" name="Slide Number Placeholder 9"/>
          <p:cNvSpPr>
            <a:spLocks noGrp="1"/>
          </p:cNvSpPr>
          <p:nvPr>
            <p:ph type="sldNum" sz="quarter" idx="12"/>
          </p:nvPr>
        </p:nvSpPr>
        <p:spPr/>
        <p:txBody>
          <a:bodyPr/>
          <a:lstStyle/>
          <a:p>
            <a:fld id="{D82CD777-9F5D-46C1-ADAA-EF31057C471F}" type="slidenum">
              <a:rPr lang="en-US" smtClean="0">
                <a:solidFill>
                  <a:prstClr val="black">
                    <a:tint val="75000"/>
                  </a:prstClr>
                </a:solidFill>
              </a:rPr>
              <a:pPr/>
              <a:t>34</a:t>
            </a:fld>
            <a:endParaRPr lang="en-US">
              <a:solidFill>
                <a:prstClr val="black">
                  <a:tint val="75000"/>
                </a:prstClr>
              </a:solidFill>
            </a:endParaRPr>
          </a:p>
        </p:txBody>
      </p:sp>
    </p:spTree>
    <p:extLst>
      <p:ext uri="{BB962C8B-B14F-4D97-AF65-F5344CB8AC3E}">
        <p14:creationId xmlns:p14="http://schemas.microsoft.com/office/powerpoint/2010/main" val="87709150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marL="0" indent="0">
              <a:buNone/>
            </a:pPr>
            <a:r>
              <a:rPr lang="en-US" sz="2000" dirty="0"/>
              <a:t>The </a:t>
            </a:r>
            <a:r>
              <a:rPr lang="en-US" sz="2000" dirty="0" smtClean="0"/>
              <a:t>Rooftop Solar Challenge II (RSC II) </a:t>
            </a:r>
            <a:r>
              <a:rPr lang="en-US" sz="2000" dirty="0"/>
              <a:t>has three goals, which are: </a:t>
            </a:r>
          </a:p>
          <a:p>
            <a:pPr lvl="0"/>
            <a:r>
              <a:rPr lang="en-US" sz="2000" dirty="0"/>
              <a:t>To build strong regional solar markets by rapidly deploying innovative, transformative, locally-generated solutions on a broad scale; </a:t>
            </a:r>
          </a:p>
          <a:p>
            <a:pPr lvl="0"/>
            <a:r>
              <a:rPr lang="en-US" sz="2000" dirty="0"/>
              <a:t>To enable solar companies to more efficiently manage their labor, material and cash flows, and customer interactions by introducing process predictability and standardization at the local government level; and</a:t>
            </a:r>
          </a:p>
          <a:p>
            <a:pPr lvl="0"/>
            <a:r>
              <a:rPr lang="en-US" sz="2000" dirty="0"/>
              <a:t>To increase affordability of residential and small-scale solar PV. </a:t>
            </a:r>
          </a:p>
          <a:p>
            <a:pPr marL="0" indent="0">
              <a:buNone/>
            </a:pPr>
            <a:endParaRPr lang="en-US" dirty="0"/>
          </a:p>
        </p:txBody>
      </p:sp>
      <p:sp>
        <p:nvSpPr>
          <p:cNvPr id="3" name="Title 2"/>
          <p:cNvSpPr>
            <a:spLocks noGrp="1"/>
          </p:cNvSpPr>
          <p:nvPr>
            <p:ph type="title"/>
          </p:nvPr>
        </p:nvSpPr>
        <p:spPr/>
        <p:txBody>
          <a:bodyPr>
            <a:normAutofit fontScale="90000"/>
          </a:bodyPr>
          <a:lstStyle/>
          <a:p>
            <a:r>
              <a:rPr lang="en-US" dirty="0" smtClean="0"/>
              <a:t>RSC II: Objectives</a:t>
            </a:r>
            <a:endParaRPr lang="en-US" dirty="0"/>
          </a:p>
        </p:txBody>
      </p:sp>
      <p:sp>
        <p:nvSpPr>
          <p:cNvPr id="4" name="Text Placeholder 3"/>
          <p:cNvSpPr>
            <a:spLocks noGrp="1"/>
          </p:cNvSpPr>
          <p:nvPr>
            <p:ph type="body" sz="quarter"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642CEF9C-A152-4A4E-BFD8-E61515FC5ADF}" type="slidenum">
              <a:rPr lang="en-US" smtClean="0"/>
              <a:pPr/>
              <a:t>35</a:t>
            </a:fld>
            <a:endParaRPr lang="en-US"/>
          </a:p>
        </p:txBody>
      </p:sp>
      <p:pic>
        <p:nvPicPr>
          <p:cNvPr id="7" name="Picture 6" descr="business as usual and sunshot scenerio" title="graphs"/>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2537" y="3778176"/>
            <a:ext cx="5555412" cy="2613802"/>
          </a:xfrm>
          <a:prstGeom prst="rect">
            <a:avLst/>
          </a:prstGeom>
          <a:noFill/>
          <a:ln>
            <a:noFill/>
          </a:ln>
        </p:spPr>
      </p:pic>
    </p:spTree>
    <p:extLst>
      <p:ext uri="{BB962C8B-B14F-4D97-AF65-F5344CB8AC3E}">
        <p14:creationId xmlns:p14="http://schemas.microsoft.com/office/powerpoint/2010/main" val="774577767"/>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marL="0" indent="0">
              <a:buNone/>
            </a:pPr>
            <a:r>
              <a:rPr lang="en-US" sz="2000" dirty="0"/>
              <a:t>Applicants should </a:t>
            </a:r>
            <a:r>
              <a:rPr lang="en-US" sz="2000" b="1" dirty="0"/>
              <a:t>propose compelling and innovative means</a:t>
            </a:r>
            <a:r>
              <a:rPr lang="en-US" sz="2000" dirty="0"/>
              <a:t> of achieving improvements and standardization in the following action areas:</a:t>
            </a:r>
          </a:p>
        </p:txBody>
      </p:sp>
      <p:sp>
        <p:nvSpPr>
          <p:cNvPr id="3" name="Title 2"/>
          <p:cNvSpPr>
            <a:spLocks noGrp="1"/>
          </p:cNvSpPr>
          <p:nvPr>
            <p:ph type="title"/>
          </p:nvPr>
        </p:nvSpPr>
        <p:spPr/>
        <p:txBody>
          <a:bodyPr>
            <a:normAutofit fontScale="90000"/>
          </a:bodyPr>
          <a:lstStyle/>
          <a:p>
            <a:r>
              <a:rPr lang="en-US" dirty="0" smtClean="0"/>
              <a:t>RSC II Action Areas</a:t>
            </a:r>
            <a:endParaRPr lang="en-US" dirty="0"/>
          </a:p>
        </p:txBody>
      </p:sp>
      <p:sp>
        <p:nvSpPr>
          <p:cNvPr id="4" name="Text Placeholder 3"/>
          <p:cNvSpPr>
            <a:spLocks noGrp="1"/>
          </p:cNvSpPr>
          <p:nvPr>
            <p:ph type="body" sz="quarter" idx="10"/>
          </p:nvPr>
        </p:nvSpPr>
        <p:spPr/>
        <p:txBody>
          <a:bodyPr/>
          <a:lstStyle/>
          <a:p>
            <a:endParaRPr lang="en-US"/>
          </a:p>
        </p:txBody>
      </p:sp>
      <p:sp>
        <p:nvSpPr>
          <p:cNvPr id="5" name="Slide Number Placeholder 4"/>
          <p:cNvSpPr>
            <a:spLocks noGrp="1"/>
          </p:cNvSpPr>
          <p:nvPr>
            <p:ph type="sldNum" sz="quarter" idx="12"/>
          </p:nvPr>
        </p:nvSpPr>
        <p:spPr/>
        <p:txBody>
          <a:bodyPr/>
          <a:lstStyle/>
          <a:p>
            <a:fld id="{642CEF9C-A152-4A4E-BFD8-E61515FC5ADF}" type="slidenum">
              <a:rPr lang="en-US" smtClean="0"/>
              <a:pPr/>
              <a:t>36</a:t>
            </a:fld>
            <a:endParaRPr lang="en-US"/>
          </a:p>
        </p:txBody>
      </p:sp>
      <p:graphicFrame>
        <p:nvGraphicFramePr>
          <p:cNvPr id="6" name="Diagram 5" descr="permitting, financing, planning/zoning and net metering" title="4 action areas"/>
          <p:cNvGraphicFramePr/>
          <p:nvPr>
            <p:extLst>
              <p:ext uri="{D42A27DB-BD31-4B8C-83A1-F6EECF244321}">
                <p14:modId xmlns:p14="http://schemas.microsoft.com/office/powerpoint/2010/main" val="3937399467"/>
              </p:ext>
            </p:extLst>
          </p:nvPr>
        </p:nvGraphicFramePr>
        <p:xfrm>
          <a:off x="1353177" y="2100385"/>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82614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B7CA128B-52B2-423B-89AA-4CEEF450BE7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8F59C388-D097-42BA-AB4A-B1A8B093B16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8A390A57-BB18-465F-8EA6-FC404268B5DE}"/>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C254603B-67DA-4462-B504-49364099F2A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5"/>
          </p:nvPr>
        </p:nvSpPr>
        <p:spPr>
          <a:xfrm>
            <a:off x="44368" y="6619875"/>
            <a:ext cx="3429000" cy="314325"/>
          </a:xfrm>
        </p:spPr>
        <p:txBody>
          <a:bodyPr>
            <a:normAutofit fontScale="92500"/>
          </a:bodyPr>
          <a:lstStyle/>
          <a:p>
            <a:r>
              <a:rPr lang="en-US" sz="900" b="1" dirty="0" smtClean="0"/>
              <a:t>* Winner of SunShot Prize: America Most Affordable Rooftop Solar</a:t>
            </a:r>
            <a:endParaRPr lang="en-US" sz="900" b="1" dirty="0"/>
          </a:p>
        </p:txBody>
      </p:sp>
      <p:sp>
        <p:nvSpPr>
          <p:cNvPr id="13" name="TextBox 12"/>
          <p:cNvSpPr txBox="1"/>
          <p:nvPr/>
        </p:nvSpPr>
        <p:spPr>
          <a:xfrm>
            <a:off x="353740" y="1035260"/>
            <a:ext cx="2810256" cy="1293971"/>
          </a:xfrm>
          <a:prstGeom prst="roundRect">
            <a:avLst/>
          </a:prstGeom>
          <a:solidFill>
            <a:schemeClr val="bg1">
              <a:lumMod val="10000"/>
              <a:lumOff val="90000"/>
            </a:schemeClr>
          </a:solidFill>
          <a:ln>
            <a:solidFill>
              <a:schemeClr val="accent6">
                <a:lumMod val="75000"/>
              </a:schemeClr>
            </a:solidFill>
          </a:ln>
        </p:spPr>
        <p:txBody>
          <a:bodyPr wrap="square" rtlCol="0">
            <a:spAutoFit/>
          </a:bodyPr>
          <a:lstStyle/>
          <a:p>
            <a:pPr algn="ctr"/>
            <a:r>
              <a:rPr lang="en-US" sz="2400" dirty="0" smtClean="0">
                <a:solidFill>
                  <a:srgbClr val="F3F5FF">
                    <a:lumMod val="75000"/>
                  </a:srgbClr>
                </a:solidFill>
                <a:cs typeface="Arial" pitchFamily="34" charset="0"/>
              </a:rPr>
              <a:t>Phase I   +  Phase II</a:t>
            </a:r>
          </a:p>
          <a:p>
            <a:pPr algn="ctr"/>
            <a:r>
              <a:rPr lang="en-US" sz="3200" dirty="0" smtClean="0">
                <a:solidFill>
                  <a:srgbClr val="F3F5FF">
                    <a:lumMod val="75000"/>
                  </a:srgbClr>
                </a:solidFill>
                <a:cs typeface="Arial" pitchFamily="34" charset="0"/>
              </a:rPr>
              <a:t>5,000 + 1,000</a:t>
            </a:r>
          </a:p>
          <a:p>
            <a:pPr algn="ctr"/>
            <a:r>
              <a:rPr lang="en-US" sz="1400" dirty="0" smtClean="0">
                <a:solidFill>
                  <a:srgbClr val="F3F5FF">
                    <a:lumMod val="50000"/>
                  </a:srgbClr>
                </a:solidFill>
                <a:cs typeface="Arial" pitchFamily="34" charset="0"/>
              </a:rPr>
              <a:t>Installations  </a:t>
            </a:r>
            <a:endParaRPr lang="en-US" sz="1400" dirty="0">
              <a:solidFill>
                <a:srgbClr val="F3F5FF">
                  <a:lumMod val="50000"/>
                </a:srgbClr>
              </a:solidFill>
              <a:cs typeface="Arial" pitchFamily="34" charset="0"/>
            </a:endParaRPr>
          </a:p>
        </p:txBody>
      </p:sp>
      <p:sp>
        <p:nvSpPr>
          <p:cNvPr id="23" name="Oval 22"/>
          <p:cNvSpPr/>
          <p:nvPr/>
        </p:nvSpPr>
        <p:spPr>
          <a:xfrm>
            <a:off x="3221278" y="2218191"/>
            <a:ext cx="2211791" cy="1253919"/>
          </a:xfrm>
          <a:prstGeom prst="ellipse">
            <a:avLst/>
          </a:prstGeom>
          <a:solidFill>
            <a:schemeClr val="bg1">
              <a:lumMod val="10000"/>
              <a:lumOff val="90000"/>
            </a:schemeClr>
          </a:solid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181300"/>
                </a:solidFill>
              </a:rPr>
              <a:t>$1/W</a:t>
            </a:r>
          </a:p>
          <a:p>
            <a:pPr algn="ctr"/>
            <a:r>
              <a:rPr lang="en-US" sz="1100" b="1" dirty="0" smtClean="0">
                <a:solidFill>
                  <a:srgbClr val="181300"/>
                </a:solidFill>
              </a:rPr>
              <a:t>Average Pre-subsidy </a:t>
            </a:r>
          </a:p>
          <a:p>
            <a:pPr algn="ctr"/>
            <a:r>
              <a:rPr lang="en-US" sz="1100" b="1" dirty="0" smtClean="0">
                <a:solidFill>
                  <a:srgbClr val="181300"/>
                </a:solidFill>
              </a:rPr>
              <a:t>Soft Cost</a:t>
            </a:r>
            <a:endParaRPr lang="en-US" sz="400" b="1" dirty="0">
              <a:solidFill>
                <a:srgbClr val="181300"/>
              </a:solidFill>
            </a:endParaRPr>
          </a:p>
        </p:txBody>
      </p:sp>
      <p:sp>
        <p:nvSpPr>
          <p:cNvPr id="24" name="TextBox 23"/>
          <p:cNvSpPr txBox="1"/>
          <p:nvPr/>
        </p:nvSpPr>
        <p:spPr>
          <a:xfrm>
            <a:off x="982889" y="4167272"/>
            <a:ext cx="1219200" cy="307777"/>
          </a:xfrm>
          <a:prstGeom prst="rect">
            <a:avLst/>
          </a:prstGeom>
          <a:noFill/>
        </p:spPr>
        <p:txBody>
          <a:bodyPr wrap="square" rtlCol="0">
            <a:spAutoFit/>
          </a:bodyPr>
          <a:lstStyle/>
          <a:p>
            <a:pPr algn="ctr"/>
            <a:r>
              <a:rPr lang="en-US" sz="1400" dirty="0" smtClean="0">
                <a:solidFill>
                  <a:srgbClr val="F3F5FF">
                    <a:lumMod val="65000"/>
                  </a:srgbClr>
                </a:solidFill>
              </a:rPr>
              <a:t>2kW – 15kW</a:t>
            </a:r>
            <a:endParaRPr lang="en-US" sz="1400" dirty="0">
              <a:solidFill>
                <a:srgbClr val="F3F5FF">
                  <a:lumMod val="65000"/>
                </a:srgbClr>
              </a:solidFill>
            </a:endParaRPr>
          </a:p>
        </p:txBody>
      </p:sp>
      <p:pic>
        <p:nvPicPr>
          <p:cNvPr id="17" name="Picture 3" descr="C:\Documents and Settings\Ammar.Qusaibaty\Desktop\g4350.png" title="house pictur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400" y="2488169"/>
            <a:ext cx="2032000" cy="17938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title="picture of runners"/>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105151" y="2404575"/>
            <a:ext cx="1986317" cy="236431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5588987" y="1026081"/>
            <a:ext cx="2810256" cy="1259919"/>
          </a:xfrm>
          <a:prstGeom prst="roundRect">
            <a:avLst/>
          </a:prstGeom>
          <a:solidFill>
            <a:schemeClr val="bg1">
              <a:lumMod val="10000"/>
              <a:lumOff val="90000"/>
            </a:schemeClr>
          </a:solidFill>
          <a:ln>
            <a:solidFill>
              <a:schemeClr val="accent6"/>
            </a:solidFill>
          </a:ln>
        </p:spPr>
        <p:txBody>
          <a:bodyPr wrap="square" rtlCol="0">
            <a:spAutoFit/>
          </a:bodyPr>
          <a:lstStyle/>
          <a:p>
            <a:pPr algn="ctr"/>
            <a:r>
              <a:rPr lang="en-US" sz="4800" dirty="0" smtClean="0">
                <a:solidFill>
                  <a:srgbClr val="F3F5FF">
                    <a:lumMod val="75000"/>
                  </a:srgbClr>
                </a:solidFill>
                <a:cs typeface="Arial" pitchFamily="34" charset="0"/>
              </a:rPr>
              <a:t>$10m</a:t>
            </a:r>
          </a:p>
          <a:p>
            <a:pPr algn="ctr"/>
            <a:r>
              <a:rPr lang="en-US" sz="2000" dirty="0" smtClean="0">
                <a:solidFill>
                  <a:srgbClr val="F3F5FF">
                    <a:lumMod val="50000"/>
                  </a:srgbClr>
                </a:solidFill>
                <a:cs typeface="Arial" pitchFamily="34" charset="0"/>
              </a:rPr>
              <a:t>Total Prize Awards</a:t>
            </a:r>
            <a:endParaRPr lang="en-US" sz="2000" dirty="0">
              <a:solidFill>
                <a:srgbClr val="F3F5FF">
                  <a:lumMod val="50000"/>
                </a:srgbClr>
              </a:solidFill>
              <a:cs typeface="Arial" pitchFamily="34" charset="0"/>
            </a:endParaRPr>
          </a:p>
        </p:txBody>
      </p:sp>
      <p:pic>
        <p:nvPicPr>
          <p:cNvPr id="19" name="Picture 3" descr="phase 1 and 2" title="sunshot prize winner info"/>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26908" r="27556" b="23697"/>
          <a:stretch/>
        </p:blipFill>
        <p:spPr bwMode="auto">
          <a:xfrm>
            <a:off x="2756022" y="3586731"/>
            <a:ext cx="3142301" cy="1074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097486" y="3505984"/>
            <a:ext cx="293670" cy="369332"/>
          </a:xfrm>
          <a:prstGeom prst="rect">
            <a:avLst/>
          </a:prstGeom>
        </p:spPr>
        <p:txBody>
          <a:bodyPr wrap="none">
            <a:spAutoFit/>
          </a:bodyPr>
          <a:lstStyle/>
          <a:p>
            <a:r>
              <a:rPr lang="en-US" b="1" dirty="0">
                <a:solidFill>
                  <a:srgbClr val="181300"/>
                </a:solidFill>
              </a:rPr>
              <a:t>*</a:t>
            </a:r>
            <a:endParaRPr lang="en-US" dirty="0">
              <a:solidFill>
                <a:srgbClr val="181300"/>
              </a:solidFill>
            </a:endParaRPr>
          </a:p>
        </p:txBody>
      </p:sp>
      <p:sp>
        <p:nvSpPr>
          <p:cNvPr id="3" name="Rounded Rectangle 2"/>
          <p:cNvSpPr/>
          <p:nvPr/>
        </p:nvSpPr>
        <p:spPr>
          <a:xfrm>
            <a:off x="2819400" y="20782"/>
            <a:ext cx="3200401" cy="969818"/>
          </a:xfrm>
          <a:prstGeom prst="roundRect">
            <a:avLst/>
          </a:prstGeom>
          <a:solidFill>
            <a:schemeClr val="bg1">
              <a:lumMod val="10000"/>
              <a:lumOff val="90000"/>
            </a:schemeClr>
          </a:solidFill>
          <a:ln>
            <a:solidFill>
              <a:srgbClr val="F3702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181300">
                    <a:lumMod val="95000"/>
                    <a:lumOff val="5000"/>
                  </a:srgbClr>
                </a:solidFill>
                <a:latin typeface="Gill Sans MT" pitchFamily="34" charset="0"/>
              </a:rPr>
              <a:t>SunShot Prize: </a:t>
            </a:r>
          </a:p>
          <a:p>
            <a:pPr algn="ctr"/>
            <a:r>
              <a:rPr lang="en-US" sz="2000" b="1" dirty="0" smtClean="0">
                <a:solidFill>
                  <a:srgbClr val="F3F5FF">
                    <a:lumMod val="75000"/>
                  </a:srgbClr>
                </a:solidFill>
                <a:latin typeface="Gill Sans MT" pitchFamily="34" charset="0"/>
              </a:rPr>
              <a:t>Race to the Rooftops</a:t>
            </a:r>
            <a:endParaRPr lang="en-US" sz="2000" b="1" dirty="0">
              <a:solidFill>
                <a:srgbClr val="F3F5FF">
                  <a:lumMod val="75000"/>
                </a:srgbClr>
              </a:solidFill>
              <a:latin typeface="Gill Sans MT" pitchFamily="34" charset="0"/>
            </a:endParaRPr>
          </a:p>
        </p:txBody>
      </p:sp>
      <p:sp>
        <p:nvSpPr>
          <p:cNvPr id="8" name="TextBox 7"/>
          <p:cNvSpPr txBox="1"/>
          <p:nvPr/>
        </p:nvSpPr>
        <p:spPr>
          <a:xfrm>
            <a:off x="3317605" y="1089416"/>
            <a:ext cx="2115464" cy="1200329"/>
          </a:xfrm>
          <a:prstGeom prst="rect">
            <a:avLst/>
          </a:prstGeom>
          <a:noFill/>
        </p:spPr>
        <p:txBody>
          <a:bodyPr wrap="square" rtlCol="0">
            <a:spAutoFit/>
          </a:bodyPr>
          <a:lstStyle/>
          <a:p>
            <a:pPr algn="ctr"/>
            <a:r>
              <a:rPr lang="en-US" sz="7200" b="1" dirty="0" smtClean="0">
                <a:solidFill>
                  <a:srgbClr val="181300"/>
                </a:solidFill>
              </a:rPr>
              <a:t>2015</a:t>
            </a:r>
            <a:endParaRPr lang="en-US" sz="7200" b="1" dirty="0">
              <a:solidFill>
                <a:srgbClr val="181300"/>
              </a:solidFill>
            </a:endParaRPr>
          </a:p>
        </p:txBody>
      </p:sp>
      <p:pic>
        <p:nvPicPr>
          <p:cNvPr id="2051" name="Picture 3" title="target audience engagement"/>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46774" y="4778413"/>
            <a:ext cx="6011226" cy="1759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098309" y="5181050"/>
            <a:ext cx="1304346" cy="954107"/>
          </a:xfrm>
          <a:prstGeom prst="rect">
            <a:avLst/>
          </a:prstGeom>
          <a:noFill/>
        </p:spPr>
        <p:txBody>
          <a:bodyPr wrap="square" rtlCol="0">
            <a:spAutoFit/>
          </a:bodyPr>
          <a:lstStyle/>
          <a:p>
            <a:r>
              <a:rPr lang="en-US" sz="1400" b="1" dirty="0">
                <a:solidFill>
                  <a:srgbClr val="181300"/>
                </a:solidFill>
              </a:rPr>
              <a:t>Online Ads</a:t>
            </a:r>
          </a:p>
          <a:p>
            <a:r>
              <a:rPr lang="en-US" sz="1400" b="1" dirty="0" smtClean="0">
                <a:solidFill>
                  <a:srgbClr val="181300"/>
                </a:solidFill>
              </a:rPr>
              <a:t>Blog Post</a:t>
            </a:r>
          </a:p>
          <a:p>
            <a:r>
              <a:rPr lang="en-US" sz="1400" b="1" dirty="0" smtClean="0">
                <a:solidFill>
                  <a:srgbClr val="181300"/>
                </a:solidFill>
              </a:rPr>
              <a:t>Webinars </a:t>
            </a:r>
            <a:endParaRPr lang="en-US" sz="1400" b="1" dirty="0">
              <a:solidFill>
                <a:srgbClr val="181300"/>
              </a:solidFill>
            </a:endParaRPr>
          </a:p>
          <a:p>
            <a:r>
              <a:rPr lang="en-US" sz="1400" b="1" dirty="0" smtClean="0">
                <a:solidFill>
                  <a:srgbClr val="181300"/>
                </a:solidFill>
              </a:rPr>
              <a:t>Events </a:t>
            </a:r>
            <a:endParaRPr lang="en-US" sz="1400" b="1" dirty="0">
              <a:solidFill>
                <a:srgbClr val="181300"/>
              </a:solidFill>
            </a:endParaRPr>
          </a:p>
        </p:txBody>
      </p:sp>
      <p:sp>
        <p:nvSpPr>
          <p:cNvPr id="4" name="Slide Number Placeholder 3"/>
          <p:cNvSpPr>
            <a:spLocks noGrp="1"/>
          </p:cNvSpPr>
          <p:nvPr>
            <p:ph type="sldNum" sz="quarter" idx="4"/>
          </p:nvPr>
        </p:nvSpPr>
        <p:spPr/>
        <p:txBody>
          <a:bodyPr/>
          <a:lstStyle/>
          <a:p>
            <a:fld id="{BBAC4F1B-1A8A-544E-AFC1-E33B44DC897E}" type="slidenum">
              <a:rPr lang="en-US" smtClean="0"/>
              <a:pPr/>
              <a:t>37</a:t>
            </a:fld>
            <a:endParaRPr lang="en-US" dirty="0"/>
          </a:p>
        </p:txBody>
      </p:sp>
    </p:spTree>
    <p:extLst>
      <p:ext uri="{BB962C8B-B14F-4D97-AF65-F5344CB8AC3E}">
        <p14:creationId xmlns:p14="http://schemas.microsoft.com/office/powerpoint/2010/main" val="406204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2400" y="6381749"/>
            <a:ext cx="7696200" cy="476251"/>
          </a:xfrm>
        </p:spPr>
        <p:txBody>
          <a:bodyPr>
            <a:noAutofit/>
          </a:bodyPr>
          <a:lstStyle/>
          <a:p>
            <a:r>
              <a:rPr lang="en-US" sz="1400" b="1" i="1" dirty="0"/>
              <a:t>Future</a:t>
            </a:r>
            <a:r>
              <a:rPr lang="en-US" sz="1400" b="1" i="1"/>
              <a:t>:   </a:t>
            </a:r>
            <a:r>
              <a:rPr lang="en-US" sz="1400" b="1" i="1">
                <a:solidFill>
                  <a:schemeClr val="accent6">
                    <a:lumMod val="75000"/>
                  </a:schemeClr>
                </a:solidFill>
              </a:rPr>
              <a:t>Solar Training and Development </a:t>
            </a:r>
            <a:r>
              <a:rPr lang="en-US" sz="1400" b="1" i="1"/>
              <a:t>– Integration Across Occupations and Sectors</a:t>
            </a:r>
            <a:endParaRPr lang="en-US" dirty="0"/>
          </a:p>
        </p:txBody>
      </p:sp>
      <p:pic>
        <p:nvPicPr>
          <p:cNvPr id="5" name="Picture 2" descr="www.nterlearning.org" title="house diagra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81525" y="3505200"/>
            <a:ext cx="4410075" cy="291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238125" y="184609"/>
            <a:ext cx="8686800" cy="805991"/>
            <a:chOff x="304800" y="152400"/>
            <a:chExt cx="8686800" cy="805991"/>
          </a:xfrm>
        </p:grpSpPr>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04800" y="152400"/>
              <a:ext cx="8686800" cy="80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133600" y="794208"/>
              <a:ext cx="1752600" cy="164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3F5FF"/>
                </a:solidFill>
              </a:endParaRPr>
            </a:p>
          </p:txBody>
        </p:sp>
      </p:grpSp>
      <p:graphicFrame>
        <p:nvGraphicFramePr>
          <p:cNvPr id="11" name="Table 12"/>
          <p:cNvGraphicFramePr>
            <a:graphicFrameLocks noGrp="1"/>
          </p:cNvGraphicFramePr>
          <p:nvPr>
            <p:extLst>
              <p:ext uri="{D42A27DB-BD31-4B8C-83A1-F6EECF244321}">
                <p14:modId xmlns:p14="http://schemas.microsoft.com/office/powerpoint/2010/main" val="3503065174"/>
              </p:ext>
            </p:extLst>
          </p:nvPr>
        </p:nvGraphicFramePr>
        <p:xfrm>
          <a:off x="4581525" y="990600"/>
          <a:ext cx="4435526" cy="2409212"/>
        </p:xfrm>
        <a:graphic>
          <a:graphicData uri="http://schemas.openxmlformats.org/drawingml/2006/table">
            <a:tbl>
              <a:tblPr/>
              <a:tblGrid>
                <a:gridCol w="4435526"/>
              </a:tblGrid>
              <a:tr h="38294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Gill Sans MT" pitchFamily="34" charset="0"/>
                          <a:ea typeface="ＭＳ Ｐゴシック" charset="-128"/>
                        </a:rPr>
                        <a:t>Impact</a:t>
                      </a:r>
                    </a:p>
                  </a:txBody>
                  <a:tcPr marL="91448" marR="91448" marT="45725" marB="45725" horzOverflow="overflow">
                    <a:lnL w="12700" cap="flat" cmpd="sng" algn="ctr">
                      <a:solidFill>
                        <a:srgbClr val="6B737B"/>
                      </a:solidFill>
                      <a:prstDash val="solid"/>
                      <a:round/>
                      <a:headEnd type="none" w="med" len="med"/>
                      <a:tailEnd type="none" w="med" len="med"/>
                    </a:lnL>
                    <a:lnR w="12700" cap="flat" cmpd="sng" algn="ctr">
                      <a:solidFill>
                        <a:srgbClr val="6B737B"/>
                      </a:solidFill>
                      <a:prstDash val="solid"/>
                      <a:round/>
                      <a:headEnd type="none" w="med" len="med"/>
                      <a:tailEnd type="none" w="med" len="med"/>
                    </a:lnR>
                    <a:lnT w="12700" cap="flat" cmpd="sng" algn="ctr">
                      <a:solidFill>
                        <a:srgbClr val="6B737B"/>
                      </a:solidFill>
                      <a:prstDash val="solid"/>
                      <a:round/>
                      <a:headEnd type="none" w="med" len="med"/>
                      <a:tailEnd type="none" w="med" len="med"/>
                    </a:lnT>
                    <a:lnB w="12700" cap="flat" cmpd="sng" algn="ctr">
                      <a:solidFill>
                        <a:srgbClr val="6B737B"/>
                      </a:solidFill>
                      <a:prstDash val="solid"/>
                      <a:round/>
                      <a:headEnd type="none" w="med" len="med"/>
                      <a:tailEnd type="none" w="med" len="med"/>
                    </a:lnB>
                    <a:lnTlToBr>
                      <a:noFill/>
                    </a:lnTlToBr>
                    <a:lnBlToTr>
                      <a:noFill/>
                    </a:lnBlToTr>
                    <a:solidFill>
                      <a:srgbClr val="F7730C"/>
                    </a:solidFill>
                  </a:tcPr>
                </a:tc>
              </a:tr>
              <a:tr h="2026269">
                <a:tc>
                  <a:txBody>
                    <a:bodyPr/>
                    <a:lstStyle/>
                    <a:p>
                      <a:pPr marL="0" lvl="0" indent="0" algn="just" fontAlgn="auto">
                        <a:spcAft>
                          <a:spcPts val="0"/>
                        </a:spcAft>
                        <a:buNone/>
                      </a:pPr>
                      <a:endParaRPr lang="en-US" sz="1400" dirty="0">
                        <a:solidFill>
                          <a:schemeClr val="tx1"/>
                        </a:solidFill>
                        <a:latin typeface="+mj-lt"/>
                        <a:cs typeface="Arial Narrow"/>
                      </a:endParaRPr>
                    </a:p>
                  </a:txBody>
                  <a:tcPr marL="91448" marR="91448" marT="45725" marB="45725" horzOverflow="overflow">
                    <a:lnL w="12700" cap="flat" cmpd="sng" algn="ctr">
                      <a:solidFill>
                        <a:srgbClr val="6B737B"/>
                      </a:solidFill>
                      <a:prstDash val="solid"/>
                      <a:round/>
                      <a:headEnd type="none" w="med" len="med"/>
                      <a:tailEnd type="none" w="med" len="med"/>
                    </a:lnL>
                    <a:lnR w="12700" cap="flat" cmpd="sng" algn="ctr">
                      <a:solidFill>
                        <a:srgbClr val="6B737B"/>
                      </a:solidFill>
                      <a:prstDash val="solid"/>
                      <a:round/>
                      <a:headEnd type="none" w="med" len="med"/>
                      <a:tailEnd type="none" w="med" len="med"/>
                    </a:lnR>
                    <a:lnT w="12700" cap="flat" cmpd="sng" algn="ctr">
                      <a:solidFill>
                        <a:srgbClr val="6B737B"/>
                      </a:solidFill>
                      <a:prstDash val="solid"/>
                      <a:round/>
                      <a:headEnd type="none" w="med" len="med"/>
                      <a:tailEnd type="none" w="med" len="med"/>
                    </a:lnT>
                    <a:lnB w="12700" cap="flat" cmpd="sng" algn="ctr">
                      <a:solidFill>
                        <a:srgbClr val="6B737B"/>
                      </a:solidFill>
                      <a:prstDash val="solid"/>
                      <a:round/>
                      <a:headEnd type="none" w="med" len="med"/>
                      <a:tailEnd type="none" w="med" len="med"/>
                    </a:lnB>
                    <a:lnTlToBr>
                      <a:noFill/>
                    </a:lnTlToBr>
                    <a:lnBlToTr>
                      <a:noFill/>
                    </a:lnBlToTr>
                    <a:noFill/>
                  </a:tcPr>
                </a:tc>
              </a:tr>
            </a:tbl>
          </a:graphicData>
        </a:graphic>
      </p:graphicFrame>
      <p:graphicFrame>
        <p:nvGraphicFramePr>
          <p:cNvPr id="12" name="Table 14"/>
          <p:cNvGraphicFramePr>
            <a:graphicFrameLocks noGrp="1"/>
          </p:cNvGraphicFramePr>
          <p:nvPr>
            <p:extLst>
              <p:ext uri="{D42A27DB-BD31-4B8C-83A1-F6EECF244321}">
                <p14:modId xmlns:p14="http://schemas.microsoft.com/office/powerpoint/2010/main" val="3919793161"/>
              </p:ext>
            </p:extLst>
          </p:nvPr>
        </p:nvGraphicFramePr>
        <p:xfrm>
          <a:off x="195222" y="969981"/>
          <a:ext cx="4343400" cy="2939143"/>
        </p:xfrm>
        <a:graphic>
          <a:graphicData uri="http://schemas.openxmlformats.org/drawingml/2006/table">
            <a:tbl>
              <a:tblPr/>
              <a:tblGrid>
                <a:gridCol w="4343400"/>
              </a:tblGrid>
              <a:tr h="38130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Gill Sans MT" pitchFamily="34" charset="0"/>
                          <a:ea typeface="ＭＳ Ｐゴシック" charset="-128"/>
                        </a:rPr>
                        <a:t>The Solution</a:t>
                      </a:r>
                    </a:p>
                  </a:txBody>
                  <a:tcPr marL="91448" marR="91448" marT="45725" marB="45725" horzOverflow="overflow">
                    <a:lnL w="12700" cap="flat" cmpd="sng" algn="ctr">
                      <a:solidFill>
                        <a:srgbClr val="6B737B"/>
                      </a:solidFill>
                      <a:prstDash val="solid"/>
                      <a:round/>
                      <a:headEnd type="none" w="med" len="med"/>
                      <a:tailEnd type="none" w="med" len="med"/>
                    </a:lnL>
                    <a:lnR w="12700" cap="flat" cmpd="sng" algn="ctr">
                      <a:solidFill>
                        <a:srgbClr val="6B737B"/>
                      </a:solidFill>
                      <a:prstDash val="solid"/>
                      <a:round/>
                      <a:headEnd type="none" w="med" len="med"/>
                      <a:tailEnd type="none" w="med" len="med"/>
                    </a:lnR>
                    <a:lnT w="12700" cap="flat" cmpd="sng" algn="ctr">
                      <a:solidFill>
                        <a:srgbClr val="6B737B"/>
                      </a:solidFill>
                      <a:prstDash val="solid"/>
                      <a:round/>
                      <a:headEnd type="none" w="med" len="med"/>
                      <a:tailEnd type="none" w="med" len="med"/>
                    </a:lnT>
                    <a:lnB w="12700" cap="flat" cmpd="sng" algn="ctr">
                      <a:solidFill>
                        <a:srgbClr val="6B737B"/>
                      </a:solidFill>
                      <a:prstDash val="solid"/>
                      <a:round/>
                      <a:headEnd type="none" w="med" len="med"/>
                      <a:tailEnd type="none" w="med" len="med"/>
                    </a:lnB>
                    <a:lnTlToBr>
                      <a:noFill/>
                    </a:lnTlToBr>
                    <a:lnBlToTr>
                      <a:noFill/>
                    </a:lnBlToTr>
                    <a:solidFill>
                      <a:srgbClr val="F7730C"/>
                    </a:solidFill>
                  </a:tcPr>
                </a:tc>
              </a:tr>
              <a:tr h="2557839">
                <a:tc>
                  <a:txBody>
                    <a:bodyPr/>
                    <a:lstStyle/>
                    <a:p>
                      <a:pPr marL="0" lvl="0" indent="0" algn="just" fontAlgn="auto">
                        <a:spcAft>
                          <a:spcPts val="0"/>
                        </a:spcAft>
                        <a:buNone/>
                      </a:pPr>
                      <a:endParaRPr lang="en-US" sz="1400" dirty="0">
                        <a:solidFill>
                          <a:schemeClr val="tx1"/>
                        </a:solidFill>
                        <a:latin typeface="+mj-lt"/>
                        <a:cs typeface="Arial Narrow"/>
                      </a:endParaRPr>
                    </a:p>
                  </a:txBody>
                  <a:tcPr marL="91448" marR="91448" marT="45725" marB="45725" horzOverflow="overflow">
                    <a:lnL w="12700" cap="flat" cmpd="sng" algn="ctr">
                      <a:solidFill>
                        <a:srgbClr val="6B737B"/>
                      </a:solidFill>
                      <a:prstDash val="solid"/>
                      <a:round/>
                      <a:headEnd type="none" w="med" len="med"/>
                      <a:tailEnd type="none" w="med" len="med"/>
                    </a:lnL>
                    <a:lnR w="12700" cap="flat" cmpd="sng" algn="ctr">
                      <a:solidFill>
                        <a:srgbClr val="6B737B"/>
                      </a:solidFill>
                      <a:prstDash val="solid"/>
                      <a:round/>
                      <a:headEnd type="none" w="med" len="med"/>
                      <a:tailEnd type="none" w="med" len="med"/>
                    </a:lnR>
                    <a:lnT w="12700" cap="flat" cmpd="sng" algn="ctr">
                      <a:solidFill>
                        <a:srgbClr val="6B737B"/>
                      </a:solidFill>
                      <a:prstDash val="solid"/>
                      <a:round/>
                      <a:headEnd type="none" w="med" len="med"/>
                      <a:tailEnd type="none" w="med" len="med"/>
                    </a:lnT>
                    <a:lnB w="12700" cap="flat" cmpd="sng" algn="ctr">
                      <a:solidFill>
                        <a:srgbClr val="6B737B"/>
                      </a:solidFill>
                      <a:prstDash val="solid"/>
                      <a:round/>
                      <a:headEnd type="none" w="med" len="med"/>
                      <a:tailEnd type="none" w="med" len="med"/>
                    </a:lnB>
                    <a:lnTlToBr>
                      <a:noFill/>
                    </a:lnTlToBr>
                    <a:lnBlToTr>
                      <a:noFill/>
                    </a:lnBlToTr>
                    <a:noFill/>
                  </a:tcPr>
                </a:tc>
              </a:tr>
            </a:tbl>
          </a:graphicData>
        </a:graphic>
      </p:graphicFrame>
      <p:pic>
        <p:nvPicPr>
          <p:cNvPr id="3" name="Content Placeholder 4" title="U.S. map"/>
          <p:cNvPicPr>
            <a:picLocks noChangeAspect="1"/>
          </p:cNvPicPr>
          <p:nvPr/>
        </p:nvPicPr>
        <p:blipFill rotWithShape="1">
          <a:blip r:embed="rId4" cstate="email">
            <a:extLst>
              <a:ext uri="{28A0092B-C50C-407E-A947-70E740481C1C}">
                <a14:useLocalDpi xmlns:a14="http://schemas.microsoft.com/office/drawing/2010/main"/>
              </a:ext>
            </a:extLst>
          </a:blip>
          <a:srcRect l="-3539" t="1145" r="-838" b="-1145"/>
          <a:stretch/>
        </p:blipFill>
        <p:spPr>
          <a:xfrm>
            <a:off x="601809" y="1409251"/>
            <a:ext cx="3594773" cy="2438400"/>
          </a:xfrm>
          <a:prstGeom prst="rect">
            <a:avLst/>
          </a:prstGeom>
        </p:spPr>
      </p:pic>
      <p:pic>
        <p:nvPicPr>
          <p:cNvPr id="39" name="Picture 8" descr="training" title="Impact"/>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93815" y="1371600"/>
            <a:ext cx="4410075" cy="2028212"/>
          </a:xfrm>
          <a:prstGeom prst="rect">
            <a:avLst/>
          </a:prstGeom>
        </p:spPr>
      </p:pic>
      <p:sp>
        <p:nvSpPr>
          <p:cNvPr id="40" name="TextBox 35"/>
          <p:cNvSpPr txBox="1"/>
          <p:nvPr/>
        </p:nvSpPr>
        <p:spPr>
          <a:xfrm>
            <a:off x="4800600" y="5616714"/>
            <a:ext cx="2588342" cy="707886"/>
          </a:xfrm>
          <a:prstGeom prst="rect">
            <a:avLst/>
          </a:prstGeom>
          <a:solidFill>
            <a:schemeClr val="accent3">
              <a:lumMod val="75000"/>
            </a:schemeClr>
          </a:solidFill>
        </p:spPr>
        <p:txBody>
          <a:bodyPr wrap="square" rtlCol="0">
            <a:spAutoFit/>
          </a:bodyPr>
          <a:lstStyle/>
          <a:p>
            <a:r>
              <a:rPr lang="en-US" sz="2000" dirty="0">
                <a:solidFill>
                  <a:srgbClr val="F3F5FF"/>
                </a:solidFill>
              </a:rPr>
              <a:t>www.NTERlearning.org</a:t>
            </a:r>
            <a:r>
              <a:rPr lang="en-US" sz="2000">
                <a:solidFill>
                  <a:srgbClr val="F3F5FF"/>
                </a:solidFill>
              </a:rPr>
              <a:t>  </a:t>
            </a:r>
            <a:r>
              <a:rPr lang="en-US" sz="2000">
                <a:solidFill>
                  <a:srgbClr val="F3F5FF"/>
                </a:solidFill>
                <a:sym typeface="Wingdings" pitchFamily="2" charset="2"/>
              </a:rPr>
              <a:t> “</a:t>
            </a:r>
            <a:r>
              <a:rPr lang="en-US" sz="2000" smtClean="0">
                <a:solidFill>
                  <a:srgbClr val="F3F5FF"/>
                </a:solidFill>
              </a:rPr>
              <a:t>Photovoltaic”</a:t>
            </a:r>
            <a:endParaRPr lang="en-US" dirty="0">
              <a:solidFill>
                <a:srgbClr val="F3F5FF"/>
              </a:solidFill>
            </a:endParaRPr>
          </a:p>
        </p:txBody>
      </p:sp>
      <p:pic>
        <p:nvPicPr>
          <p:cNvPr id="19" name="Picture 3" title="Share of US PV Training capacity"/>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57969" y="4013546"/>
            <a:ext cx="3761921" cy="2407992"/>
          </a:xfrm>
          <a:prstGeom prst="rect">
            <a:avLst/>
          </a:prstGeom>
          <a:solidFill>
            <a:schemeClr val="bg1"/>
          </a:solidFill>
          <a:ln>
            <a:noFill/>
          </a:ln>
          <a:effectLst/>
        </p:spPr>
      </p:pic>
      <p:sp>
        <p:nvSpPr>
          <p:cNvPr id="22" name="Slide Number Placeholder 21"/>
          <p:cNvSpPr>
            <a:spLocks noGrp="1"/>
          </p:cNvSpPr>
          <p:nvPr>
            <p:ph type="sldNum" sz="quarter" idx="12"/>
          </p:nvPr>
        </p:nvSpPr>
        <p:spPr/>
        <p:txBody>
          <a:bodyPr/>
          <a:lstStyle/>
          <a:p>
            <a:pPr>
              <a:defRPr/>
            </a:pPr>
            <a:fld id="{0F9F321F-13F1-48F6-B27D-773BAEAA9EEF}" type="slidenum">
              <a:rPr lang="en-US" smtClean="0">
                <a:solidFill>
                  <a:prstClr val="black">
                    <a:tint val="75000"/>
                  </a:prstClr>
                </a:solidFill>
              </a:rPr>
              <a:pPr>
                <a:defRPr/>
              </a:pPr>
              <a:t>38</a:t>
            </a:fld>
            <a:endParaRPr lang="en-US" dirty="0">
              <a:solidFill>
                <a:prstClr val="black">
                  <a:tint val="75000"/>
                </a:prstClr>
              </a:solidFill>
            </a:endParaRPr>
          </a:p>
        </p:txBody>
      </p:sp>
    </p:spTree>
    <p:extLst>
      <p:ext uri="{BB962C8B-B14F-4D97-AF65-F5344CB8AC3E}">
        <p14:creationId xmlns:p14="http://schemas.microsoft.com/office/powerpoint/2010/main" val="3767184323"/>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09800" y="34925"/>
            <a:ext cx="6682581" cy="574675"/>
          </a:xfrm>
        </p:spPr>
        <p:txBody>
          <a:bodyPr>
            <a:noAutofit/>
          </a:bodyPr>
          <a:lstStyle/>
          <a:p>
            <a:pPr algn="l"/>
            <a:r>
              <a:rPr lang="en-US" sz="4000" b="1" i="1" dirty="0" smtClean="0">
                <a:solidFill>
                  <a:srgbClr val="F37021"/>
                </a:solidFill>
                <a:latin typeface="Gill Sans MT" pitchFamily="34" charset="0"/>
                <a:ea typeface="ＭＳ Ｐゴシック" charset="-128"/>
                <a:cs typeface="Gill Sans MT" pitchFamily="34" charset="0"/>
              </a:rPr>
              <a:t>S</a:t>
            </a:r>
            <a:r>
              <a:rPr lang="en-US" sz="2800" i="1" dirty="0" smtClean="0">
                <a:solidFill>
                  <a:schemeClr val="bg1">
                    <a:lumMod val="65000"/>
                  </a:schemeClr>
                </a:solidFill>
                <a:latin typeface="Gill Sans MT" pitchFamily="34" charset="0"/>
                <a:ea typeface="ＭＳ Ｐゴシック" charset="-128"/>
                <a:cs typeface="Gill Sans MT" pitchFamily="34" charset="0"/>
              </a:rPr>
              <a:t>olar</a:t>
            </a:r>
            <a:r>
              <a:rPr lang="en-US" sz="2800" i="1" dirty="0" smtClean="0">
                <a:latin typeface="Gill Sans MT" pitchFamily="34" charset="0"/>
                <a:ea typeface="ＭＳ Ｐゴシック" charset="-128"/>
                <a:cs typeface="Gill Sans MT" pitchFamily="34" charset="0"/>
              </a:rPr>
              <a:t> </a:t>
            </a:r>
            <a:r>
              <a:rPr lang="en-US" sz="4000" b="1" i="1" dirty="0" smtClean="0">
                <a:solidFill>
                  <a:srgbClr val="F37021"/>
                </a:solidFill>
                <a:latin typeface="Gill Sans MT" pitchFamily="34" charset="0"/>
                <a:ea typeface="ＭＳ Ｐゴシック" charset="-128"/>
                <a:cs typeface="Gill Sans MT" pitchFamily="34" charset="0"/>
              </a:rPr>
              <a:t>E</a:t>
            </a:r>
            <a:r>
              <a:rPr lang="en-US" sz="2800" i="1" dirty="0" smtClean="0">
                <a:solidFill>
                  <a:schemeClr val="bg1">
                    <a:lumMod val="65000"/>
                  </a:schemeClr>
                </a:solidFill>
                <a:latin typeface="Gill Sans MT" pitchFamily="34" charset="0"/>
                <a:ea typeface="ＭＳ Ｐゴシック" charset="-128"/>
                <a:cs typeface="Gill Sans MT" pitchFamily="34" charset="0"/>
              </a:rPr>
              <a:t>nergy</a:t>
            </a:r>
            <a:r>
              <a:rPr lang="en-US" sz="2800" i="1" dirty="0" smtClean="0">
                <a:latin typeface="Gill Sans MT" pitchFamily="34" charset="0"/>
                <a:ea typeface="ＭＳ Ｐゴシック" charset="-128"/>
                <a:cs typeface="Gill Sans MT" pitchFamily="34" charset="0"/>
              </a:rPr>
              <a:t> </a:t>
            </a:r>
            <a:r>
              <a:rPr lang="en-US" sz="4000" b="1" i="1" dirty="0" smtClean="0">
                <a:solidFill>
                  <a:srgbClr val="F37021"/>
                </a:solidFill>
                <a:latin typeface="Gill Sans MT" pitchFamily="34" charset="0"/>
                <a:ea typeface="ＭＳ Ｐゴシック" charset="-128"/>
                <a:cs typeface="Gill Sans MT" pitchFamily="34" charset="0"/>
              </a:rPr>
              <a:t>E</a:t>
            </a:r>
            <a:r>
              <a:rPr lang="en-US" sz="2800" i="1" dirty="0" smtClean="0">
                <a:solidFill>
                  <a:schemeClr val="bg1">
                    <a:lumMod val="65000"/>
                  </a:schemeClr>
                </a:solidFill>
                <a:latin typeface="Gill Sans MT" pitchFamily="34" charset="0"/>
                <a:ea typeface="ＭＳ Ｐゴシック" charset="-128"/>
                <a:cs typeface="Gill Sans MT" pitchFamily="34" charset="0"/>
              </a:rPr>
              <a:t>volution and </a:t>
            </a:r>
            <a:r>
              <a:rPr lang="en-US" sz="4000" b="1" i="1" dirty="0" smtClean="0">
                <a:solidFill>
                  <a:srgbClr val="F37021"/>
                </a:solidFill>
                <a:latin typeface="Gill Sans MT" pitchFamily="34" charset="0"/>
                <a:ea typeface="ＭＳ Ｐゴシック" charset="-128"/>
                <a:cs typeface="Gill Sans MT" pitchFamily="34" charset="0"/>
              </a:rPr>
              <a:t>D</a:t>
            </a:r>
            <a:r>
              <a:rPr lang="en-US" sz="2800" i="1" dirty="0" smtClean="0">
                <a:solidFill>
                  <a:schemeClr val="bg1">
                    <a:lumMod val="65000"/>
                  </a:schemeClr>
                </a:solidFill>
                <a:latin typeface="Gill Sans MT" pitchFamily="34" charset="0"/>
                <a:ea typeface="ＭＳ Ｐゴシック" charset="-128"/>
                <a:cs typeface="Gill Sans MT" pitchFamily="34" charset="0"/>
              </a:rPr>
              <a:t>iffusion </a:t>
            </a:r>
            <a:r>
              <a:rPr lang="en-US" sz="4000" b="1" i="1" dirty="0" smtClean="0">
                <a:solidFill>
                  <a:srgbClr val="F37021"/>
                </a:solidFill>
                <a:latin typeface="Gill Sans MT" pitchFamily="34" charset="0"/>
                <a:ea typeface="ＭＳ Ｐゴシック" charset="-128"/>
                <a:cs typeface="Gill Sans MT" pitchFamily="34" charset="0"/>
              </a:rPr>
              <a:t>S</a:t>
            </a:r>
            <a:r>
              <a:rPr lang="en-US" sz="2800" i="1" dirty="0" smtClean="0">
                <a:solidFill>
                  <a:schemeClr val="bg1">
                    <a:lumMod val="65000"/>
                  </a:schemeClr>
                </a:solidFill>
                <a:latin typeface="Gill Sans MT" pitchFamily="34" charset="0"/>
                <a:ea typeface="ＭＳ Ｐゴシック" charset="-128"/>
                <a:cs typeface="Gill Sans MT" pitchFamily="34" charset="0"/>
              </a:rPr>
              <a:t>tudies</a:t>
            </a:r>
          </a:p>
        </p:txBody>
      </p:sp>
      <p:graphicFrame>
        <p:nvGraphicFramePr>
          <p:cNvPr id="6" name="Table 5"/>
          <p:cNvGraphicFramePr>
            <a:graphicFrameLocks noGrp="1"/>
          </p:cNvGraphicFramePr>
          <p:nvPr>
            <p:extLst>
              <p:ext uri="{D42A27DB-BD31-4B8C-83A1-F6EECF244321}">
                <p14:modId xmlns:p14="http://schemas.microsoft.com/office/powerpoint/2010/main" val="747442759"/>
              </p:ext>
            </p:extLst>
          </p:nvPr>
        </p:nvGraphicFramePr>
        <p:xfrm>
          <a:off x="3733801" y="3744524"/>
          <a:ext cx="5181599" cy="2275276"/>
        </p:xfrm>
        <a:graphic>
          <a:graphicData uri="http://schemas.openxmlformats.org/drawingml/2006/table">
            <a:tbl>
              <a:tblPr/>
              <a:tblGrid>
                <a:gridCol w="5181599"/>
              </a:tblGrid>
              <a:tr h="37503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Gill Sans" charset="0"/>
                          <a:ea typeface="ＭＳ Ｐゴシック" charset="-128"/>
                        </a:rPr>
                        <a:t>Goals</a:t>
                      </a:r>
                    </a:p>
                  </a:txBody>
                  <a:tcPr marL="91442" marR="91442" marT="58279" marB="58279" horzOverflow="overflow">
                    <a:lnL w="12700" cap="flat" cmpd="sng" algn="ctr">
                      <a:solidFill>
                        <a:srgbClr val="6B737B"/>
                      </a:solidFill>
                      <a:prstDash val="solid"/>
                      <a:round/>
                      <a:headEnd type="none" w="med" len="med"/>
                      <a:tailEnd type="none" w="med" len="med"/>
                    </a:lnL>
                    <a:lnR w="12700" cap="flat" cmpd="sng" algn="ctr">
                      <a:solidFill>
                        <a:srgbClr val="6B737B"/>
                      </a:solidFill>
                      <a:prstDash val="solid"/>
                      <a:round/>
                      <a:headEnd type="none" w="med" len="med"/>
                      <a:tailEnd type="none" w="med" len="med"/>
                    </a:lnR>
                    <a:lnT w="12700" cap="flat" cmpd="sng" algn="ctr">
                      <a:solidFill>
                        <a:srgbClr val="6B737B"/>
                      </a:solidFill>
                      <a:prstDash val="solid"/>
                      <a:round/>
                      <a:headEnd type="none" w="med" len="med"/>
                      <a:tailEnd type="none" w="med" len="med"/>
                    </a:lnT>
                    <a:lnB w="12700" cap="flat" cmpd="sng" algn="ctr">
                      <a:solidFill>
                        <a:srgbClr val="6B737B"/>
                      </a:solidFill>
                      <a:prstDash val="solid"/>
                      <a:round/>
                      <a:headEnd type="none" w="med" len="med"/>
                      <a:tailEnd type="none" w="med" len="med"/>
                    </a:lnB>
                    <a:lnTlToBr>
                      <a:noFill/>
                    </a:lnTlToBr>
                    <a:lnBlToTr>
                      <a:noFill/>
                    </a:lnBlToTr>
                    <a:solidFill>
                      <a:srgbClr val="F7730C"/>
                    </a:solidFill>
                  </a:tcPr>
                </a:tc>
              </a:tr>
              <a:tr h="1080341">
                <a:tc>
                  <a:txBody>
                    <a:bodyPr/>
                    <a:lstStyle/>
                    <a:p>
                      <a:pPr marL="285750" marR="0" lvl="1" indent="-285750" algn="l" defTabSz="457200" rtl="0" eaLnBrk="1" fontAlgn="base" latinLnBrk="0" hangingPunct="1">
                        <a:lnSpc>
                          <a:spcPct val="100000"/>
                        </a:lnSpc>
                        <a:spcBef>
                          <a:spcPct val="0"/>
                        </a:spcBef>
                        <a:spcAft>
                          <a:spcPct val="0"/>
                        </a:spcAft>
                        <a:buClrTx/>
                        <a:buSzTx/>
                        <a:buFont typeface="Wingdings" pitchFamily="2" charset="2"/>
                        <a:buChar char="§"/>
                        <a:tabLst/>
                      </a:pPr>
                      <a:r>
                        <a:rPr kumimoji="0" lang="en-US" sz="1900" b="0" i="0" u="none" strike="noStrike" cap="none" normalizeH="0" baseline="0" dirty="0" smtClean="0">
                          <a:ln>
                            <a:noFill/>
                          </a:ln>
                          <a:solidFill>
                            <a:schemeClr val="tx1"/>
                          </a:solidFill>
                          <a:effectLst/>
                          <a:latin typeface="Gill Sans"/>
                          <a:ea typeface="ＭＳ Ｐゴシック" charset="-128"/>
                        </a:rPr>
                        <a:t>Advance the cutting-edge in innovation diffusion R&amp;D</a:t>
                      </a:r>
                    </a:p>
                    <a:p>
                      <a:pPr marL="285750" marR="0" lvl="1" indent="-285750" algn="l" defTabSz="457200" rtl="0" eaLnBrk="1" fontAlgn="base" latinLnBrk="0" hangingPunct="1">
                        <a:lnSpc>
                          <a:spcPct val="100000"/>
                        </a:lnSpc>
                        <a:spcBef>
                          <a:spcPct val="0"/>
                        </a:spcBef>
                        <a:spcAft>
                          <a:spcPct val="0"/>
                        </a:spcAft>
                        <a:buClrTx/>
                        <a:buSzTx/>
                        <a:buFont typeface="Wingdings" pitchFamily="2" charset="2"/>
                        <a:buChar char="§"/>
                        <a:tabLst/>
                      </a:pPr>
                      <a:r>
                        <a:rPr kumimoji="0" lang="en-US" sz="1900" b="0" i="0" u="none" strike="noStrike" cap="none" normalizeH="0" baseline="0" dirty="0" smtClean="0">
                          <a:ln>
                            <a:noFill/>
                          </a:ln>
                          <a:solidFill>
                            <a:schemeClr val="tx1"/>
                          </a:solidFill>
                          <a:effectLst/>
                          <a:latin typeface="Gill Sans"/>
                          <a:ea typeface="ＭＳ Ｐゴシック" charset="-128"/>
                        </a:rPr>
                        <a:t>Form partnerships between researchers and market players</a:t>
                      </a:r>
                    </a:p>
                    <a:p>
                      <a:pPr marL="285750" marR="0" lvl="1" indent="-285750" algn="l" defTabSz="457200" rtl="0" eaLnBrk="1" fontAlgn="base" latinLnBrk="0" hangingPunct="1">
                        <a:lnSpc>
                          <a:spcPct val="100000"/>
                        </a:lnSpc>
                        <a:spcBef>
                          <a:spcPct val="0"/>
                        </a:spcBef>
                        <a:spcAft>
                          <a:spcPct val="0"/>
                        </a:spcAft>
                        <a:buClrTx/>
                        <a:buSzTx/>
                        <a:buFont typeface="Wingdings" pitchFamily="2" charset="2"/>
                        <a:buChar char="§"/>
                        <a:tabLst/>
                      </a:pPr>
                      <a:r>
                        <a:rPr kumimoji="0" lang="en-US" sz="1900" b="0" i="0" u="none" strike="noStrike" cap="none" normalizeH="0" baseline="0" dirty="0" smtClean="0">
                          <a:ln>
                            <a:noFill/>
                          </a:ln>
                          <a:solidFill>
                            <a:schemeClr val="tx1"/>
                          </a:solidFill>
                          <a:effectLst/>
                          <a:latin typeface="Gill Sans"/>
                          <a:ea typeface="ＭＳ Ｐゴシック" charset="-128"/>
                        </a:rPr>
                        <a:t>Develop real-world strategies for solar market transformation</a:t>
                      </a:r>
                    </a:p>
                  </a:txBody>
                  <a:tcPr marL="91442" marR="91442" marT="58279" marB="58279" horzOverflow="overflow">
                    <a:lnL w="12700" cap="flat" cmpd="sng" algn="ctr">
                      <a:solidFill>
                        <a:srgbClr val="6B737B"/>
                      </a:solidFill>
                      <a:prstDash val="solid"/>
                      <a:round/>
                      <a:headEnd type="none" w="med" len="med"/>
                      <a:tailEnd type="none" w="med" len="med"/>
                    </a:lnL>
                    <a:lnR w="12700" cap="flat" cmpd="sng" algn="ctr">
                      <a:solidFill>
                        <a:srgbClr val="6B737B"/>
                      </a:solidFill>
                      <a:prstDash val="solid"/>
                      <a:round/>
                      <a:headEnd type="none" w="med" len="med"/>
                      <a:tailEnd type="none" w="med" len="med"/>
                    </a:lnR>
                    <a:lnT w="12700" cap="flat" cmpd="sng" algn="ctr">
                      <a:solidFill>
                        <a:srgbClr val="6B737B"/>
                      </a:solidFill>
                      <a:prstDash val="solid"/>
                      <a:round/>
                      <a:headEnd type="none" w="med" len="med"/>
                      <a:tailEnd type="none" w="med" len="med"/>
                    </a:lnT>
                    <a:lnB w="12700" cap="flat" cmpd="sng" algn="ctr">
                      <a:solidFill>
                        <a:srgbClr val="6B737B"/>
                      </a:solidFill>
                      <a:prstDash val="solid"/>
                      <a:round/>
                      <a:headEnd type="none" w="med" len="med"/>
                      <a:tailEnd type="none" w="med" len="med"/>
                    </a:lnB>
                    <a:lnTlToBr>
                      <a:noFill/>
                    </a:lnTlToBr>
                    <a:lnBlToTr>
                      <a:noFill/>
                    </a:lnBlToTr>
                    <a:noFill/>
                  </a:tcPr>
                </a:tc>
              </a:tr>
            </a:tbl>
          </a:graphicData>
        </a:graphic>
      </p:graphicFrame>
      <p:cxnSp>
        <p:nvCxnSpPr>
          <p:cNvPr id="9" name="Straight Connector 8"/>
          <p:cNvCxnSpPr/>
          <p:nvPr/>
        </p:nvCxnSpPr>
        <p:spPr>
          <a:xfrm>
            <a:off x="0" y="685800"/>
            <a:ext cx="9144000" cy="0"/>
          </a:xfrm>
          <a:prstGeom prst="line">
            <a:avLst/>
          </a:prstGeom>
          <a:ln w="34925" cmpd="sng">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C:\Documents and Settings\Adam.Cohen\Desktop\Cleanup 092112\logos\SunShot_logos\sunshot_color_h.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7424" y="154259"/>
            <a:ext cx="1872625" cy="35683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Table 14"/>
          <p:cNvGraphicFramePr>
            <a:graphicFrameLocks noGrp="1"/>
          </p:cNvGraphicFramePr>
          <p:nvPr>
            <p:extLst>
              <p:ext uri="{D42A27DB-BD31-4B8C-83A1-F6EECF244321}">
                <p14:modId xmlns:p14="http://schemas.microsoft.com/office/powerpoint/2010/main" val="2846963284"/>
              </p:ext>
            </p:extLst>
          </p:nvPr>
        </p:nvGraphicFramePr>
        <p:xfrm>
          <a:off x="3746092" y="940193"/>
          <a:ext cx="5093108" cy="2564904"/>
        </p:xfrm>
        <a:graphic>
          <a:graphicData uri="http://schemas.openxmlformats.org/drawingml/2006/table">
            <a:tbl>
              <a:tblPr/>
              <a:tblGrid>
                <a:gridCol w="5093108"/>
              </a:tblGrid>
              <a:tr h="42139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Gill Sans" charset="0"/>
                          <a:ea typeface="ＭＳ Ｐゴシック" charset="-128"/>
                        </a:rPr>
                        <a:t>Overview</a:t>
                      </a:r>
                      <a:endParaRPr kumimoji="0" lang="en-US" sz="2400" b="1" i="0" u="none" strike="noStrike" cap="none" normalizeH="0" baseline="0" dirty="0" smtClean="0">
                        <a:ln>
                          <a:noFill/>
                        </a:ln>
                        <a:solidFill>
                          <a:srgbClr val="FFFFFF"/>
                        </a:solidFill>
                        <a:effectLst/>
                        <a:latin typeface="Gill Sans" charset="0"/>
                        <a:ea typeface="ＭＳ Ｐゴシック" charset="-128"/>
                      </a:endParaRPr>
                    </a:p>
                  </a:txBody>
                  <a:tcPr marL="91449" marR="91449" marT="58296" marB="58296" horzOverflow="overflow">
                    <a:lnL w="12700" cap="flat" cmpd="sng" algn="ctr">
                      <a:solidFill>
                        <a:srgbClr val="6B737B"/>
                      </a:solidFill>
                      <a:prstDash val="solid"/>
                      <a:round/>
                      <a:headEnd type="none" w="med" len="med"/>
                      <a:tailEnd type="none" w="med" len="med"/>
                    </a:lnL>
                    <a:lnR w="12700" cap="flat" cmpd="sng" algn="ctr">
                      <a:solidFill>
                        <a:srgbClr val="6B737B"/>
                      </a:solidFill>
                      <a:prstDash val="solid"/>
                      <a:round/>
                      <a:headEnd type="none" w="med" len="med"/>
                      <a:tailEnd type="none" w="med" len="med"/>
                    </a:lnR>
                    <a:lnT w="12700" cap="flat" cmpd="sng" algn="ctr">
                      <a:solidFill>
                        <a:srgbClr val="6B737B"/>
                      </a:solidFill>
                      <a:prstDash val="solid"/>
                      <a:round/>
                      <a:headEnd type="none" w="med" len="med"/>
                      <a:tailEnd type="none" w="med" len="med"/>
                    </a:lnT>
                    <a:lnB w="12700" cap="flat" cmpd="sng" algn="ctr">
                      <a:solidFill>
                        <a:srgbClr val="6B737B"/>
                      </a:solidFill>
                      <a:prstDash val="solid"/>
                      <a:round/>
                      <a:headEnd type="none" w="med" len="med"/>
                      <a:tailEnd type="none" w="med" len="med"/>
                    </a:lnB>
                    <a:lnTlToBr>
                      <a:noFill/>
                    </a:lnTlToBr>
                    <a:lnBlToTr>
                      <a:noFill/>
                    </a:lnBlToTr>
                    <a:solidFill>
                      <a:srgbClr val="F7730C"/>
                    </a:solidFill>
                  </a:tcPr>
                </a:tc>
              </a:tr>
              <a:tr h="1387917">
                <a:tc>
                  <a:txBody>
                    <a:bodyPr/>
                    <a:lstStyle/>
                    <a:p>
                      <a:pPr marL="342900" marR="0" lvl="1" indent="-342900" algn="l" defTabSz="457200" rtl="0" eaLnBrk="1" fontAlgn="base" latinLnBrk="0" hangingPunct="1">
                        <a:lnSpc>
                          <a:spcPct val="100000"/>
                        </a:lnSpc>
                        <a:spcBef>
                          <a:spcPct val="0"/>
                        </a:spcBef>
                        <a:spcAft>
                          <a:spcPct val="0"/>
                        </a:spcAft>
                        <a:buClrTx/>
                        <a:buSzTx/>
                        <a:buFont typeface="Wingdings" pitchFamily="2" charset="2"/>
                        <a:buChar char="§"/>
                        <a:tabLst/>
                      </a:pPr>
                      <a:r>
                        <a:rPr kumimoji="0" lang="en-US" sz="1900" b="0" i="0" u="none" strike="noStrike" cap="none" normalizeH="0" baseline="0" dirty="0" smtClean="0">
                          <a:ln>
                            <a:noFill/>
                          </a:ln>
                          <a:solidFill>
                            <a:schemeClr val="tx1"/>
                          </a:solidFill>
                          <a:effectLst/>
                          <a:latin typeface="Gill Sans"/>
                          <a:ea typeface="ＭＳ Ｐゴシック" charset="-128"/>
                        </a:rPr>
                        <a:t>Innovation diffusion R&amp;D incorporating the human aspects of our energy challenges can spur policy and business innovation</a:t>
                      </a:r>
                    </a:p>
                    <a:p>
                      <a:pPr marL="342900" marR="0" lvl="1" indent="-342900" algn="l" defTabSz="457200" rtl="0" eaLnBrk="1" fontAlgn="base" latinLnBrk="0" hangingPunct="1">
                        <a:lnSpc>
                          <a:spcPct val="100000"/>
                        </a:lnSpc>
                        <a:spcBef>
                          <a:spcPct val="0"/>
                        </a:spcBef>
                        <a:spcAft>
                          <a:spcPct val="0"/>
                        </a:spcAft>
                        <a:buClrTx/>
                        <a:buSzTx/>
                        <a:buFont typeface="Wingdings" pitchFamily="2" charset="2"/>
                        <a:buChar char="§"/>
                        <a:tabLst/>
                      </a:pPr>
                      <a:r>
                        <a:rPr kumimoji="0" lang="en-US" sz="1900" b="0" i="0" u="none" strike="noStrike" cap="none" normalizeH="0" baseline="0" dirty="0" smtClean="0">
                          <a:ln>
                            <a:noFill/>
                          </a:ln>
                          <a:solidFill>
                            <a:schemeClr val="tx1"/>
                          </a:solidFill>
                          <a:effectLst/>
                          <a:latin typeface="Gill Sans"/>
                          <a:ea typeface="ＭＳ Ｐゴシック" charset="-128"/>
                        </a:rPr>
                        <a:t>Big data and computer modeling are used to probe such issues in new ways</a:t>
                      </a:r>
                    </a:p>
                    <a:p>
                      <a:pPr marL="342900" marR="0" lvl="1" indent="-342900" algn="l" defTabSz="457200" rtl="0" eaLnBrk="1" fontAlgn="base" latinLnBrk="0" hangingPunct="1">
                        <a:lnSpc>
                          <a:spcPct val="100000"/>
                        </a:lnSpc>
                        <a:spcBef>
                          <a:spcPct val="0"/>
                        </a:spcBef>
                        <a:spcAft>
                          <a:spcPct val="0"/>
                        </a:spcAft>
                        <a:buClrTx/>
                        <a:buSzTx/>
                        <a:buFont typeface="Wingdings" pitchFamily="2" charset="2"/>
                        <a:buChar char="§"/>
                        <a:tabLst/>
                      </a:pPr>
                      <a:r>
                        <a:rPr kumimoji="0" lang="en-US" sz="1900" b="0" i="0" u="none" strike="noStrike" cap="none" normalizeH="0" baseline="0" dirty="0" smtClean="0">
                          <a:ln>
                            <a:noFill/>
                          </a:ln>
                          <a:solidFill>
                            <a:schemeClr val="tx1"/>
                          </a:solidFill>
                          <a:effectLst/>
                          <a:latin typeface="Gill Sans"/>
                          <a:ea typeface="ＭＳ Ｐゴシック" charset="-128"/>
                        </a:rPr>
                        <a:t>Pilot tests ensure that results are applied in real-time</a:t>
                      </a:r>
                    </a:p>
                  </a:txBody>
                  <a:tcPr marL="91449" marR="91449" marT="58296" marB="58296" horzOverflow="overflow">
                    <a:lnL w="12700" cap="flat" cmpd="sng" algn="ctr">
                      <a:solidFill>
                        <a:srgbClr val="6B737B"/>
                      </a:solidFill>
                      <a:prstDash val="solid"/>
                      <a:round/>
                      <a:headEnd type="none" w="med" len="med"/>
                      <a:tailEnd type="none" w="med" len="med"/>
                    </a:lnL>
                    <a:lnR w="12700" cap="flat" cmpd="sng" algn="ctr">
                      <a:solidFill>
                        <a:srgbClr val="6B737B"/>
                      </a:solidFill>
                      <a:prstDash val="solid"/>
                      <a:round/>
                      <a:headEnd type="none" w="med" len="med"/>
                      <a:tailEnd type="none" w="med" len="med"/>
                    </a:lnR>
                    <a:lnT w="12700" cap="flat" cmpd="sng" algn="ctr">
                      <a:solidFill>
                        <a:srgbClr val="6B737B"/>
                      </a:solidFill>
                      <a:prstDash val="solid"/>
                      <a:round/>
                      <a:headEnd type="none" w="med" len="med"/>
                      <a:tailEnd type="none" w="med" len="med"/>
                    </a:lnT>
                    <a:lnB w="12700" cap="flat" cmpd="sng" algn="ctr">
                      <a:solidFill>
                        <a:srgbClr val="6B737B"/>
                      </a:solidFill>
                      <a:prstDash val="solid"/>
                      <a:round/>
                      <a:headEnd type="none" w="med" len="med"/>
                      <a:tailEnd type="none" w="med" len="med"/>
                    </a:lnB>
                    <a:lnTlToBr>
                      <a:noFill/>
                    </a:lnTlToBr>
                    <a:lnBlToTr>
                      <a:noFill/>
                    </a:lnBlToTr>
                    <a:noFill/>
                  </a:tcPr>
                </a:tc>
              </a:tr>
            </a:tbl>
          </a:graphicData>
        </a:graphic>
      </p:graphicFrame>
      <p:pic>
        <p:nvPicPr>
          <p:cNvPr id="16" name="Picture 2" title="science photos"/>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70753" y="838200"/>
            <a:ext cx="2582047" cy="1781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title="science photo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600" y="2971800"/>
            <a:ext cx="2688624" cy="183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97424" y="762000"/>
            <a:ext cx="1255591" cy="646331"/>
          </a:xfrm>
          <a:prstGeom prst="rect">
            <a:avLst/>
          </a:prstGeom>
          <a:noFill/>
        </p:spPr>
        <p:txBody>
          <a:bodyPr wrap="square" rtlCol="0">
            <a:spAutoFit/>
          </a:bodyPr>
          <a:lstStyle/>
          <a:p>
            <a:r>
              <a:rPr lang="en-US" b="1" i="1" dirty="0" smtClean="0">
                <a:solidFill>
                  <a:srgbClr val="F37021"/>
                </a:solidFill>
                <a:latin typeface="Gill Sans MT" pitchFamily="34" charset="0"/>
                <a:ea typeface="ＭＳ Ｐゴシック" charset="-128"/>
                <a:cs typeface="Gill Sans MT" pitchFamily="34" charset="0"/>
              </a:rPr>
              <a:t>Network Science</a:t>
            </a:r>
            <a:endParaRPr lang="en-US" b="1" i="1" dirty="0">
              <a:solidFill>
                <a:prstClr val="black"/>
              </a:solidFill>
            </a:endParaRPr>
          </a:p>
        </p:txBody>
      </p:sp>
      <p:sp>
        <p:nvSpPr>
          <p:cNvPr id="19" name="TextBox 18"/>
          <p:cNvSpPr txBox="1"/>
          <p:nvPr/>
        </p:nvSpPr>
        <p:spPr>
          <a:xfrm>
            <a:off x="97423" y="2732566"/>
            <a:ext cx="3277001" cy="369332"/>
          </a:xfrm>
          <a:prstGeom prst="rect">
            <a:avLst/>
          </a:prstGeom>
          <a:noFill/>
        </p:spPr>
        <p:txBody>
          <a:bodyPr wrap="square" rtlCol="0">
            <a:spAutoFit/>
          </a:bodyPr>
          <a:lstStyle/>
          <a:p>
            <a:r>
              <a:rPr lang="en-US" b="1" i="1" dirty="0" smtClean="0">
                <a:solidFill>
                  <a:srgbClr val="F37021"/>
                </a:solidFill>
                <a:latin typeface="Gill Sans MT" pitchFamily="34" charset="0"/>
                <a:ea typeface="ＭＳ Ｐゴシック" charset="-128"/>
                <a:cs typeface="Gill Sans MT" pitchFamily="34" charset="0"/>
              </a:rPr>
              <a:t>Agent-based Modeling</a:t>
            </a:r>
            <a:endParaRPr lang="en-US" b="1" i="1" dirty="0">
              <a:solidFill>
                <a:prstClr val="black"/>
              </a:solidFill>
            </a:endParaRPr>
          </a:p>
        </p:txBody>
      </p:sp>
      <p:pic>
        <p:nvPicPr>
          <p:cNvPr id="20" name="Picture 5" title="science photos"/>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57017" y="4950801"/>
            <a:ext cx="2131577" cy="1977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76200" y="4800600"/>
            <a:ext cx="1872625" cy="369332"/>
          </a:xfrm>
          <a:prstGeom prst="rect">
            <a:avLst/>
          </a:prstGeom>
          <a:noFill/>
        </p:spPr>
        <p:txBody>
          <a:bodyPr wrap="square" rtlCol="0">
            <a:spAutoFit/>
          </a:bodyPr>
          <a:lstStyle/>
          <a:p>
            <a:r>
              <a:rPr lang="en-US" b="1" i="1" dirty="0" err="1" smtClean="0">
                <a:solidFill>
                  <a:srgbClr val="F37021"/>
                </a:solidFill>
                <a:latin typeface="Gill Sans MT" pitchFamily="34" charset="0"/>
                <a:ea typeface="ＭＳ Ｐゴシック" charset="-128"/>
                <a:cs typeface="Gill Sans MT" pitchFamily="34" charset="0"/>
              </a:rPr>
              <a:t>Econophysics</a:t>
            </a:r>
            <a:endParaRPr lang="en-US" b="1" i="1" dirty="0">
              <a:solidFill>
                <a:prstClr val="black"/>
              </a:solidFill>
            </a:endParaRPr>
          </a:p>
        </p:txBody>
      </p:sp>
    </p:spTree>
    <p:extLst>
      <p:ext uri="{BB962C8B-B14F-4D97-AF65-F5344CB8AC3E}">
        <p14:creationId xmlns:p14="http://schemas.microsoft.com/office/powerpoint/2010/main" val="35127202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descr="information" title="PV systems would need to sell for $1/w"/>
          <p:cNvSpPr>
            <a:spLocks noGrp="1"/>
          </p:cNvSpPr>
          <p:nvPr>
            <p:ph type="body" idx="1"/>
          </p:nvPr>
        </p:nvSpPr>
        <p:spPr>
          <a:xfrm>
            <a:off x="457200" y="1542197"/>
            <a:ext cx="8229600" cy="3493827"/>
          </a:xfrm>
        </p:spPr>
        <p:txBody>
          <a:bodyPr/>
          <a:lstStyle/>
          <a:p>
            <a:r>
              <a:rPr lang="en-US" dirty="0" smtClean="0"/>
              <a:t>PV Systems would need to sell for $1/W</a:t>
            </a:r>
          </a:p>
          <a:p>
            <a:endParaRPr lang="en-US" dirty="0"/>
          </a:p>
          <a:p>
            <a:r>
              <a:rPr lang="en-US" dirty="0" smtClean="0"/>
              <a:t>(Modules $0.50/W)</a:t>
            </a:r>
            <a:endParaRPr lang="en-US" dirty="0"/>
          </a:p>
        </p:txBody>
      </p:sp>
      <p:sp>
        <p:nvSpPr>
          <p:cNvPr id="5" name="Slide Number Placeholder 4"/>
          <p:cNvSpPr>
            <a:spLocks noGrp="1"/>
          </p:cNvSpPr>
          <p:nvPr>
            <p:ph type="sldNum" sz="quarter" idx="4294967295"/>
          </p:nvPr>
        </p:nvSpPr>
        <p:spPr>
          <a:xfrm>
            <a:off x="8640763" y="6454775"/>
            <a:ext cx="503237" cy="384175"/>
          </a:xfrm>
          <a:prstGeom prst="rect">
            <a:avLst/>
          </a:prstGeom>
        </p:spPr>
        <p:txBody>
          <a:bodyPr/>
          <a:lstStyle/>
          <a:p>
            <a:pPr>
              <a:defRPr/>
            </a:pPr>
            <a:fld id="{2F46466D-0F03-4D51-A60F-1BA574A3B61A}" type="slidenum">
              <a:rPr lang="en-US" smtClean="0">
                <a:solidFill>
                  <a:srgbClr val="000000"/>
                </a:solidFill>
              </a:rPr>
              <a:pPr>
                <a:defRPr/>
              </a:pPr>
              <a:t>4</a:t>
            </a:fld>
            <a:endParaRPr lang="en-US" dirty="0">
              <a:solidFill>
                <a:srgbClr val="000000"/>
              </a:solidFill>
            </a:endParaRPr>
          </a:p>
        </p:txBody>
      </p:sp>
    </p:spTree>
    <p:extLst>
      <p:ext uri="{BB962C8B-B14F-4D97-AF65-F5344CB8AC3E}">
        <p14:creationId xmlns:p14="http://schemas.microsoft.com/office/powerpoint/2010/main" val="3760568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Content Placeholder 3" descr="earthlights2_dmsp_big.jpg" title="earth at night photo"/>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0" y="604838"/>
            <a:ext cx="9144000" cy="5645150"/>
          </a:xfrm>
        </p:spPr>
      </p:pic>
      <p:sp>
        <p:nvSpPr>
          <p:cNvPr id="5" name="Title 10"/>
          <p:cNvSpPr txBox="1">
            <a:spLocks/>
          </p:cNvSpPr>
          <p:nvPr/>
        </p:nvSpPr>
        <p:spPr bwMode="auto">
          <a:xfrm>
            <a:off x="238125" y="171450"/>
            <a:ext cx="7529513" cy="603250"/>
          </a:xfrm>
          <a:prstGeom prst="rect">
            <a:avLst/>
          </a:prstGeom>
          <a:noFill/>
          <a:ln w="9525">
            <a:noFill/>
            <a:miter lim="800000"/>
            <a:headEnd/>
            <a:tailEnd/>
          </a:ln>
          <a:effectLst>
            <a:outerShdw blurRad="50800" dist="50800" dir="2700000" algn="ctr" rotWithShape="0">
              <a:srgbClr val="000000">
                <a:alpha val="65000"/>
              </a:srgbClr>
            </a:outerShdw>
          </a:effectLst>
        </p:spPr>
        <p:txBody>
          <a:bodyPr lIns="91425" tIns="45713" rIns="91425" bIns="45713" anchor="ctr"/>
          <a:lstStyle/>
          <a:p>
            <a:pPr defTabSz="457200">
              <a:lnSpc>
                <a:spcPts val="2800"/>
              </a:lnSpc>
              <a:defRPr/>
            </a:pPr>
            <a:endParaRPr lang="en-US" sz="3000" dirty="0">
              <a:solidFill>
                <a:srgbClr val="FFFFFF"/>
              </a:solidFill>
            </a:endParaRPr>
          </a:p>
        </p:txBody>
      </p:sp>
      <p:sp>
        <p:nvSpPr>
          <p:cNvPr id="4" name="Content Placeholder 1"/>
          <p:cNvSpPr txBox="1">
            <a:spLocks/>
          </p:cNvSpPr>
          <p:nvPr/>
        </p:nvSpPr>
        <p:spPr>
          <a:xfrm>
            <a:off x="457200" y="838200"/>
            <a:ext cx="8229600" cy="831850"/>
          </a:xfrm>
          <a:prstGeom prst="rect">
            <a:avLst/>
          </a:prstGeom>
        </p:spPr>
        <p:txBody>
          <a:bodyPr>
            <a:normAutofit fontScale="85000" lnSpcReduction="20000"/>
          </a:bodyPr>
          <a:lstStyle/>
          <a:p>
            <a:pPr marL="342900" indent="-342900" algn="ctr">
              <a:spcBef>
                <a:spcPct val="20000"/>
              </a:spcBef>
              <a:buFont typeface="Wingdings" pitchFamily="2" charset="2"/>
              <a:buNone/>
              <a:defRPr/>
            </a:pPr>
            <a:r>
              <a:rPr lang="en-US" sz="6800" b="1" dirty="0">
                <a:solidFill>
                  <a:srgbClr val="F3F5FF"/>
                </a:solidFill>
                <a:cs typeface="Gotham Bold" pitchFamily="50" charset="0"/>
              </a:rPr>
              <a:t>Thank You</a:t>
            </a:r>
          </a:p>
        </p:txBody>
      </p:sp>
      <p:sp>
        <p:nvSpPr>
          <p:cNvPr id="92165" name="Content Placeholder 1"/>
          <p:cNvSpPr txBox="1">
            <a:spLocks/>
          </p:cNvSpPr>
          <p:nvPr/>
        </p:nvSpPr>
        <p:spPr bwMode="auto">
          <a:xfrm>
            <a:off x="-11373" y="21336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fontAlgn="base" hangingPunct="1">
              <a:spcBef>
                <a:spcPct val="20000"/>
              </a:spcBef>
              <a:spcAft>
                <a:spcPct val="0"/>
              </a:spcAft>
              <a:buFont typeface="Arial" pitchFamily="34" charset="0"/>
              <a:buNone/>
            </a:pPr>
            <a:r>
              <a:rPr lang="en-US" sz="3600" dirty="0">
                <a:solidFill>
                  <a:srgbClr val="F3F5FF"/>
                </a:solidFill>
                <a:ea typeface="Gotham Bold"/>
                <a:cs typeface="Gotham Bold"/>
              </a:rPr>
              <a:t>Minh Le</a:t>
            </a:r>
          </a:p>
          <a:p>
            <a:pPr algn="ctr" eaLnBrk="1" fontAlgn="base" hangingPunct="1">
              <a:spcBef>
                <a:spcPct val="0"/>
              </a:spcBef>
              <a:spcAft>
                <a:spcPct val="0"/>
              </a:spcAft>
              <a:buFont typeface="Wingdings" pitchFamily="2" charset="2"/>
              <a:buNone/>
            </a:pPr>
            <a:r>
              <a:rPr lang="en-US" sz="2800" dirty="0" smtClean="0">
                <a:solidFill>
                  <a:srgbClr val="F3F5FF"/>
                </a:solidFill>
              </a:rPr>
              <a:t>Director</a:t>
            </a:r>
            <a:endParaRPr lang="en-US" sz="2800" dirty="0">
              <a:solidFill>
                <a:srgbClr val="F3F5FF"/>
              </a:solidFill>
            </a:endParaRPr>
          </a:p>
          <a:p>
            <a:pPr algn="ctr" eaLnBrk="1" fontAlgn="base" hangingPunct="1">
              <a:spcBef>
                <a:spcPct val="0"/>
              </a:spcBef>
              <a:spcAft>
                <a:spcPct val="0"/>
              </a:spcAft>
              <a:buFont typeface="Wingdings" pitchFamily="2" charset="2"/>
              <a:buNone/>
            </a:pPr>
            <a:r>
              <a:rPr lang="en-US" sz="2800" dirty="0">
                <a:solidFill>
                  <a:srgbClr val="F3F5FF"/>
                </a:solidFill>
              </a:rPr>
              <a:t>SunShot Initiative</a:t>
            </a:r>
          </a:p>
        </p:txBody>
      </p:sp>
      <p:pic>
        <p:nvPicPr>
          <p:cNvPr id="92166" name="Picture 2" descr="http://www.management.energy.gov/images/New_DOE_Logo_White_060208.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38400" y="4572000"/>
            <a:ext cx="43307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8828714"/>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371600"/>
            <a:ext cx="8229600" cy="1143000"/>
          </a:xfrm>
        </p:spPr>
        <p:txBody>
          <a:bodyPr>
            <a:normAutofit fontScale="90000"/>
          </a:bodyPr>
          <a:lstStyle/>
          <a:p>
            <a:r>
              <a:rPr lang="en-US" b="1" dirty="0" smtClean="0">
                <a:solidFill>
                  <a:srgbClr val="0070C0"/>
                </a:solidFill>
              </a:rPr>
              <a:t>Benefits of Solar</a:t>
            </a:r>
            <a:br>
              <a:rPr lang="en-US" b="1" dirty="0" smtClean="0">
                <a:solidFill>
                  <a:srgbClr val="0070C0"/>
                </a:solidFill>
              </a:rPr>
            </a:br>
            <a:r>
              <a:rPr lang="en-US" b="1" dirty="0" smtClean="0">
                <a:solidFill>
                  <a:srgbClr val="0070C0"/>
                </a:solidFill>
              </a:rPr>
              <a:t>and How Solar Works</a:t>
            </a:r>
            <a:endParaRPr lang="en-US" b="1" dirty="0">
              <a:solidFill>
                <a:srgbClr val="0070C0"/>
              </a:solidFill>
            </a:endParaRPr>
          </a:p>
        </p:txBody>
      </p:sp>
      <p:sp>
        <p:nvSpPr>
          <p:cNvPr id="3" name="Content Placeholder 2"/>
          <p:cNvSpPr>
            <a:spLocks noGrp="1"/>
          </p:cNvSpPr>
          <p:nvPr>
            <p:ph idx="1"/>
          </p:nvPr>
        </p:nvSpPr>
        <p:spPr>
          <a:xfrm>
            <a:off x="609600" y="3048000"/>
            <a:ext cx="8229600" cy="2362200"/>
          </a:xfrm>
        </p:spPr>
        <p:txBody>
          <a:bodyPr/>
          <a:lstStyle/>
          <a:p>
            <a:pPr marL="0" indent="0" algn="ctr">
              <a:buNone/>
            </a:pPr>
            <a:r>
              <a:rPr lang="en-US" b="1" dirty="0" smtClean="0">
                <a:solidFill>
                  <a:srgbClr val="0070C0"/>
                </a:solidFill>
              </a:rPr>
              <a:t>Clinton A. </a:t>
            </a:r>
            <a:r>
              <a:rPr lang="en-US" b="1" dirty="0" err="1" smtClean="0">
                <a:solidFill>
                  <a:srgbClr val="0070C0"/>
                </a:solidFill>
              </a:rPr>
              <a:t>Sockman</a:t>
            </a:r>
            <a:endParaRPr lang="en-US" b="1" dirty="0" smtClean="0">
              <a:solidFill>
                <a:srgbClr val="0070C0"/>
              </a:solidFill>
            </a:endParaRPr>
          </a:p>
          <a:p>
            <a:pPr marL="0" indent="0" algn="ctr">
              <a:buNone/>
            </a:pPr>
            <a:r>
              <a:rPr lang="en-US" dirty="0" smtClean="0">
                <a:solidFill>
                  <a:srgbClr val="0070C0"/>
                </a:solidFill>
              </a:rPr>
              <a:t>Vice President of Renewable Energy</a:t>
            </a:r>
          </a:p>
          <a:p>
            <a:pPr marL="0" indent="0" algn="ctr">
              <a:buNone/>
            </a:pPr>
            <a:r>
              <a:rPr lang="en-US" dirty="0" smtClean="0">
                <a:solidFill>
                  <a:srgbClr val="0070C0"/>
                </a:solidFill>
              </a:rPr>
              <a:t>Advanced Green Technologies</a:t>
            </a:r>
            <a:endParaRPr lang="en-US" dirty="0">
              <a:solidFill>
                <a:srgbClr val="0070C0"/>
              </a:solidFill>
            </a:endParaRPr>
          </a:p>
        </p:txBody>
      </p:sp>
    </p:spTree>
    <p:extLst>
      <p:ext uri="{BB962C8B-B14F-4D97-AF65-F5344CB8AC3E}">
        <p14:creationId xmlns:p14="http://schemas.microsoft.com/office/powerpoint/2010/main" val="42475784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idx="4294967295"/>
          </p:nvPr>
        </p:nvSpPr>
        <p:spPr>
          <a:xfrm>
            <a:off x="685800" y="1981200"/>
            <a:ext cx="7772400" cy="2667000"/>
          </a:xfrm>
        </p:spPr>
        <p:txBody>
          <a:bodyPr/>
          <a:lstStyle/>
          <a:p>
            <a:pPr eaLnBrk="1" hangingPunct="1"/>
            <a:r>
              <a:rPr lang="en-US" sz="3600" b="1" smtClean="0"/>
              <a:t/>
            </a:r>
            <a:br>
              <a:rPr lang="en-US" sz="3600" b="1" smtClean="0"/>
            </a:br>
            <a:r>
              <a:rPr lang="en-US" sz="3600" b="1" smtClean="0"/>
              <a:t>BENEFITS OF SOLAR AND HOW SOLAR WORKS</a:t>
            </a:r>
            <a:br>
              <a:rPr lang="en-US" sz="3600" b="1" smtClean="0"/>
            </a:br>
            <a:r>
              <a:rPr lang="en-US" sz="3600" b="1" smtClean="0"/>
              <a:t/>
            </a:r>
            <a:br>
              <a:rPr lang="en-US" sz="3600" b="1" smtClean="0"/>
            </a:br>
            <a:r>
              <a:rPr lang="en-US" sz="3600" b="1" smtClean="0"/>
              <a:t/>
            </a:r>
            <a:br>
              <a:rPr lang="en-US" sz="3600" b="1" smtClean="0"/>
            </a:br>
            <a:endParaRPr lang="en-US" sz="3600" b="1" smtClean="0"/>
          </a:p>
        </p:txBody>
      </p:sp>
      <p:sp>
        <p:nvSpPr>
          <p:cNvPr id="3075" name="Subtitle 2"/>
          <p:cNvSpPr>
            <a:spLocks noGrp="1"/>
          </p:cNvSpPr>
          <p:nvPr>
            <p:ph type="subTitle" idx="4294967295"/>
          </p:nvPr>
        </p:nvSpPr>
        <p:spPr>
          <a:xfrm>
            <a:off x="1371600" y="3886200"/>
            <a:ext cx="6477000" cy="1752600"/>
          </a:xfrm>
        </p:spPr>
        <p:txBody>
          <a:bodyPr/>
          <a:lstStyle/>
          <a:p>
            <a:pPr marL="0" indent="0" algn="ctr" eaLnBrk="1" hangingPunct="1">
              <a:lnSpc>
                <a:spcPct val="80000"/>
              </a:lnSpc>
              <a:buFont typeface="Arial" charset="0"/>
              <a:buNone/>
            </a:pPr>
            <a:endParaRPr lang="en-US" sz="1600" b="1" smtClean="0">
              <a:solidFill>
                <a:srgbClr val="898989"/>
              </a:solidFill>
            </a:endParaRPr>
          </a:p>
          <a:p>
            <a:pPr marL="0" indent="0" algn="ctr" eaLnBrk="1" hangingPunct="1">
              <a:lnSpc>
                <a:spcPct val="80000"/>
              </a:lnSpc>
              <a:buFont typeface="Arial" charset="0"/>
              <a:buNone/>
            </a:pPr>
            <a:endParaRPr lang="en-US" sz="1600" b="1" smtClean="0">
              <a:solidFill>
                <a:srgbClr val="898989"/>
              </a:solidFill>
            </a:endParaRPr>
          </a:p>
          <a:p>
            <a:pPr marL="0" indent="0" algn="ctr" eaLnBrk="1" hangingPunct="1">
              <a:lnSpc>
                <a:spcPct val="80000"/>
              </a:lnSpc>
              <a:buFont typeface="Arial" charset="0"/>
              <a:buNone/>
            </a:pPr>
            <a:endParaRPr lang="en-US" sz="1000" b="1" smtClean="0">
              <a:solidFill>
                <a:srgbClr val="898989"/>
              </a:solidFill>
            </a:endParaRPr>
          </a:p>
          <a:p>
            <a:pPr marL="0" indent="0" algn="ctr" eaLnBrk="1" hangingPunct="1">
              <a:lnSpc>
                <a:spcPct val="80000"/>
              </a:lnSpc>
              <a:buFont typeface="Arial" charset="0"/>
              <a:buNone/>
            </a:pPr>
            <a:endParaRPr lang="en-US" sz="1000" b="1" smtClean="0">
              <a:solidFill>
                <a:srgbClr val="898989"/>
              </a:solidFill>
            </a:endParaRPr>
          </a:p>
          <a:p>
            <a:pPr marL="0" indent="0" algn="ctr" eaLnBrk="1" hangingPunct="1">
              <a:lnSpc>
                <a:spcPct val="80000"/>
              </a:lnSpc>
              <a:buFont typeface="Arial" charset="0"/>
              <a:buNone/>
            </a:pPr>
            <a:endParaRPr lang="en-US" sz="1000" b="1" smtClean="0">
              <a:solidFill>
                <a:srgbClr val="898989"/>
              </a:solidFill>
            </a:endParaRPr>
          </a:p>
          <a:p>
            <a:pPr marL="0" indent="0" algn="ctr" eaLnBrk="1" hangingPunct="1">
              <a:lnSpc>
                <a:spcPct val="80000"/>
              </a:lnSpc>
              <a:buFont typeface="Arial" charset="0"/>
              <a:buNone/>
            </a:pPr>
            <a:r>
              <a:rPr lang="en-US" sz="1000" b="1" smtClean="0">
                <a:solidFill>
                  <a:srgbClr val="898989"/>
                </a:solidFill>
              </a:rPr>
              <a:t>PRESENTED BY</a:t>
            </a:r>
          </a:p>
          <a:p>
            <a:pPr marL="0" indent="0" algn="ctr" eaLnBrk="1" hangingPunct="1">
              <a:lnSpc>
                <a:spcPct val="80000"/>
              </a:lnSpc>
              <a:buFont typeface="Arial" charset="0"/>
              <a:buNone/>
            </a:pPr>
            <a:r>
              <a:rPr lang="en-US" sz="1000" b="1" smtClean="0">
                <a:solidFill>
                  <a:srgbClr val="898989"/>
                </a:solidFill>
              </a:rPr>
              <a:t>CLINTON A. SOCKMAN</a:t>
            </a:r>
          </a:p>
          <a:p>
            <a:pPr marL="0" indent="0" algn="ctr" eaLnBrk="1" hangingPunct="1">
              <a:lnSpc>
                <a:spcPct val="80000"/>
              </a:lnSpc>
              <a:buFont typeface="Arial" charset="0"/>
              <a:buNone/>
            </a:pPr>
            <a:r>
              <a:rPr lang="en-US" sz="1000" b="1" smtClean="0">
                <a:solidFill>
                  <a:srgbClr val="898989"/>
                </a:solidFill>
              </a:rPr>
              <a:t>VICE PRESIDENT</a:t>
            </a:r>
          </a:p>
          <a:p>
            <a:pPr marL="0" indent="0" algn="ctr" eaLnBrk="1" hangingPunct="1">
              <a:lnSpc>
                <a:spcPct val="80000"/>
              </a:lnSpc>
              <a:buFont typeface="Arial" charset="0"/>
              <a:buNone/>
            </a:pPr>
            <a:r>
              <a:rPr lang="en-US" sz="1000" b="1" smtClean="0">
                <a:solidFill>
                  <a:srgbClr val="898989"/>
                </a:solidFill>
              </a:rPr>
              <a:t>ADVANCED RENEWABLE ENERGIES</a:t>
            </a:r>
          </a:p>
          <a:p>
            <a:pPr marL="0" indent="0" algn="ctr" eaLnBrk="1" hangingPunct="1">
              <a:lnSpc>
                <a:spcPct val="80000"/>
              </a:lnSpc>
              <a:buFont typeface="Arial" charset="0"/>
              <a:buNone/>
            </a:pPr>
            <a:endParaRPr lang="en-US" sz="1000" b="1" smtClean="0">
              <a:solidFill>
                <a:srgbClr val="898989"/>
              </a:solidFill>
            </a:endParaRPr>
          </a:p>
          <a:p>
            <a:pPr marL="0" indent="0" algn="ctr" eaLnBrk="1" hangingPunct="1">
              <a:lnSpc>
                <a:spcPct val="80000"/>
              </a:lnSpc>
              <a:buFont typeface="Arial" charset="0"/>
              <a:buNone/>
            </a:pPr>
            <a:endParaRPr lang="en-US" sz="1000" b="1" smtClean="0">
              <a:solidFill>
                <a:srgbClr val="898989"/>
              </a:solidFill>
            </a:endParaRPr>
          </a:p>
          <a:p>
            <a:pPr marL="0" indent="0" algn="ctr" eaLnBrk="1" hangingPunct="1">
              <a:lnSpc>
                <a:spcPct val="80000"/>
              </a:lnSpc>
              <a:buFont typeface="Arial" charset="0"/>
              <a:buNone/>
            </a:pPr>
            <a:endParaRPr lang="en-US" sz="1000" b="1" smtClean="0">
              <a:solidFill>
                <a:srgbClr val="898989"/>
              </a:solidFill>
            </a:endParaRPr>
          </a:p>
        </p:txBody>
      </p:sp>
      <p:pic>
        <p:nvPicPr>
          <p:cNvPr id="3076" name="Picture 3" descr="logo" title="advanced renewable energies log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62500" y="381000"/>
            <a:ext cx="43815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title="go solar fest 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381000"/>
            <a:ext cx="3986213" cy="122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57563" y="3505200"/>
            <a:ext cx="2809875"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54237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
          <p:cNvSpPr>
            <a:spLocks noChangeArrowheads="1"/>
          </p:cNvSpPr>
          <p:nvPr/>
        </p:nvSpPr>
        <p:spPr bwMode="auto">
          <a:xfrm>
            <a:off x="990600" y="2057400"/>
            <a:ext cx="7239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2400" smtClean="0">
                <a:solidFill>
                  <a:srgbClr val="000000"/>
                </a:solidFill>
                <a:latin typeface="Arial" charset="0"/>
              </a:rPr>
              <a:t>Photovoltaics (PV) is a method of generating electrical power by converting solar radiation into direct current electricity using semiconductors that exhibit the photovoltaic effect</a:t>
            </a:r>
          </a:p>
        </p:txBody>
      </p:sp>
      <p:sp>
        <p:nvSpPr>
          <p:cNvPr id="4099" name="TextBox 2"/>
          <p:cNvSpPr txBox="1">
            <a:spLocks noChangeArrowheads="1"/>
          </p:cNvSpPr>
          <p:nvPr/>
        </p:nvSpPr>
        <p:spPr bwMode="auto">
          <a:xfrm>
            <a:off x="2133600" y="457200"/>
            <a:ext cx="5029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3600" smtClean="0">
                <a:solidFill>
                  <a:srgbClr val="000000"/>
                </a:solidFill>
              </a:rPr>
              <a:t>WHAT ARE PHOTOVOLTAICS?</a:t>
            </a:r>
          </a:p>
        </p:txBody>
      </p:sp>
      <p:sp>
        <p:nvSpPr>
          <p:cNvPr id="4100" name="Rectangle 3"/>
          <p:cNvSpPr>
            <a:spLocks noChangeArrowheads="1"/>
          </p:cNvSpPr>
          <p:nvPr/>
        </p:nvSpPr>
        <p:spPr bwMode="auto">
          <a:xfrm>
            <a:off x="2400300" y="4038600"/>
            <a:ext cx="4724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2400" smtClean="0">
                <a:solidFill>
                  <a:srgbClr val="000000"/>
                </a:solidFill>
                <a:latin typeface="Arial" charset="0"/>
              </a:rPr>
              <a:t>Photovoltaic effect is the creation of voltage or electric current in a material upon exposure to light</a:t>
            </a:r>
          </a:p>
        </p:txBody>
      </p:sp>
    </p:spTree>
    <p:extLst>
      <p:ext uri="{BB962C8B-B14F-4D97-AF65-F5344CB8AC3E}">
        <p14:creationId xmlns:p14="http://schemas.microsoft.com/office/powerpoint/2010/main" val="8997225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p:cNvSpPr txBox="1">
            <a:spLocks noChangeArrowheads="1"/>
          </p:cNvSpPr>
          <p:nvPr/>
        </p:nvSpPr>
        <p:spPr bwMode="auto">
          <a:xfrm>
            <a:off x="2336800" y="571500"/>
            <a:ext cx="4621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000000"/>
                </a:solidFill>
              </a:rPr>
              <a:t>Components of a Photovoltaic Array</a:t>
            </a:r>
          </a:p>
        </p:txBody>
      </p:sp>
      <p:pic>
        <p:nvPicPr>
          <p:cNvPr id="5123" name="Picture 2" title="cell, module and array photo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08113" y="2257425"/>
            <a:ext cx="6478587" cy="3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4" name="TextBox 2"/>
          <p:cNvSpPr txBox="1">
            <a:spLocks noChangeArrowheads="1"/>
          </p:cNvSpPr>
          <p:nvPr/>
        </p:nvSpPr>
        <p:spPr bwMode="auto">
          <a:xfrm>
            <a:off x="3967163" y="1239838"/>
            <a:ext cx="1360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mtClean="0">
                <a:solidFill>
                  <a:srgbClr val="000000"/>
                </a:solidFill>
              </a:rPr>
              <a:t>Modules</a:t>
            </a:r>
          </a:p>
        </p:txBody>
      </p:sp>
    </p:spTree>
    <p:extLst>
      <p:ext uri="{BB962C8B-B14F-4D97-AF65-F5344CB8AC3E}">
        <p14:creationId xmlns:p14="http://schemas.microsoft.com/office/powerpoint/2010/main" val="37563700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
          <p:cNvSpPr txBox="1">
            <a:spLocks noChangeArrowheads="1"/>
          </p:cNvSpPr>
          <p:nvPr/>
        </p:nvSpPr>
        <p:spPr bwMode="auto">
          <a:xfrm>
            <a:off x="2336800" y="571500"/>
            <a:ext cx="4621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000000"/>
                </a:solidFill>
              </a:rPr>
              <a:t>Components of a Photovoltaic Array</a:t>
            </a:r>
          </a:p>
        </p:txBody>
      </p:sp>
      <p:sp>
        <p:nvSpPr>
          <p:cNvPr id="6147" name="TextBox 2"/>
          <p:cNvSpPr txBox="1">
            <a:spLocks noChangeArrowheads="1"/>
          </p:cNvSpPr>
          <p:nvPr/>
        </p:nvSpPr>
        <p:spPr bwMode="auto">
          <a:xfrm>
            <a:off x="3967163" y="1239838"/>
            <a:ext cx="1360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mtClean="0">
                <a:solidFill>
                  <a:srgbClr val="000000"/>
                </a:solidFill>
              </a:rPr>
              <a:t>Inverters</a:t>
            </a:r>
          </a:p>
        </p:txBody>
      </p:sp>
      <p:pic>
        <p:nvPicPr>
          <p:cNvPr id="6148" name="Picture 2" title="power inverter pictur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1609725"/>
            <a:ext cx="247650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3" title="power inverter pictur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43600" y="3695700"/>
            <a:ext cx="29718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0" name="Rectangle 3"/>
          <p:cNvSpPr>
            <a:spLocks noChangeArrowheads="1"/>
          </p:cNvSpPr>
          <p:nvPr/>
        </p:nvSpPr>
        <p:spPr bwMode="auto">
          <a:xfrm>
            <a:off x="2360613" y="1828800"/>
            <a:ext cx="4572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mtClean="0">
                <a:solidFill>
                  <a:srgbClr val="000000"/>
                </a:solidFill>
                <a:latin typeface="Arial" charset="0"/>
              </a:rPr>
              <a:t>A power inverter, or inverter, is an electrical power converter that changes direct current (DC) to alternating current (AC);[1] the converted AC can be at any required voltage and frequency with the use of appropriate transformers, switching, and control circuits</a:t>
            </a:r>
          </a:p>
        </p:txBody>
      </p:sp>
      <p:pic>
        <p:nvPicPr>
          <p:cNvPr id="6151" name="Picture 4" title="power inverter pictur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8538" y="4191000"/>
            <a:ext cx="272415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45266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1"/>
          <p:cNvSpPr txBox="1">
            <a:spLocks noChangeArrowheads="1"/>
          </p:cNvSpPr>
          <p:nvPr/>
        </p:nvSpPr>
        <p:spPr bwMode="auto">
          <a:xfrm>
            <a:off x="2336800" y="571500"/>
            <a:ext cx="4621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000000"/>
                </a:solidFill>
              </a:rPr>
              <a:t>Components of a Photovoltaic Array</a:t>
            </a:r>
          </a:p>
        </p:txBody>
      </p:sp>
      <p:sp>
        <p:nvSpPr>
          <p:cNvPr id="7171" name="TextBox 2"/>
          <p:cNvSpPr txBox="1">
            <a:spLocks noChangeArrowheads="1"/>
          </p:cNvSpPr>
          <p:nvPr/>
        </p:nvSpPr>
        <p:spPr bwMode="auto">
          <a:xfrm>
            <a:off x="3621088" y="1252538"/>
            <a:ext cx="20526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mtClean="0">
                <a:solidFill>
                  <a:srgbClr val="000000"/>
                </a:solidFill>
              </a:rPr>
              <a:t>Racking Systems</a:t>
            </a:r>
          </a:p>
        </p:txBody>
      </p:sp>
      <p:pic>
        <p:nvPicPr>
          <p:cNvPr id="7172" name="Picture 3" title="rooftop solar picture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 y="1828800"/>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4" title="rooftop solar pictur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43600" y="1828800"/>
            <a:ext cx="28448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5" title="rooftop solar picture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22613" y="4191000"/>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5" name="TextBox 4"/>
          <p:cNvSpPr txBox="1">
            <a:spLocks noChangeArrowheads="1"/>
          </p:cNvSpPr>
          <p:nvPr/>
        </p:nvSpPr>
        <p:spPr bwMode="auto">
          <a:xfrm>
            <a:off x="3692525" y="2209800"/>
            <a:ext cx="23590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buFont typeface="Arial" charset="0"/>
              <a:buChar char="•"/>
            </a:pPr>
            <a:r>
              <a:rPr lang="en-US" smtClean="0">
                <a:solidFill>
                  <a:srgbClr val="000000"/>
                </a:solidFill>
              </a:rPr>
              <a:t>Flat Roofs</a:t>
            </a:r>
          </a:p>
          <a:p>
            <a:pPr eaLnBrk="1" fontAlgn="base" hangingPunct="1">
              <a:spcBef>
                <a:spcPct val="0"/>
              </a:spcBef>
              <a:spcAft>
                <a:spcPct val="0"/>
              </a:spcAft>
              <a:buFont typeface="Arial" charset="0"/>
              <a:buChar char="•"/>
            </a:pPr>
            <a:r>
              <a:rPr lang="en-US" smtClean="0">
                <a:solidFill>
                  <a:srgbClr val="000000"/>
                </a:solidFill>
              </a:rPr>
              <a:t>Tile Roofs</a:t>
            </a:r>
          </a:p>
          <a:p>
            <a:pPr eaLnBrk="1" fontAlgn="base" hangingPunct="1">
              <a:spcBef>
                <a:spcPct val="0"/>
              </a:spcBef>
              <a:spcAft>
                <a:spcPct val="0"/>
              </a:spcAft>
              <a:buFont typeface="Arial" charset="0"/>
              <a:buChar char="•"/>
            </a:pPr>
            <a:r>
              <a:rPr lang="en-US" smtClean="0">
                <a:solidFill>
                  <a:srgbClr val="000000"/>
                </a:solidFill>
              </a:rPr>
              <a:t>Shingle Roofs</a:t>
            </a:r>
          </a:p>
          <a:p>
            <a:pPr eaLnBrk="1" fontAlgn="base" hangingPunct="1">
              <a:spcBef>
                <a:spcPct val="0"/>
              </a:spcBef>
              <a:spcAft>
                <a:spcPct val="0"/>
              </a:spcAft>
              <a:buFont typeface="Arial" charset="0"/>
              <a:buChar char="•"/>
            </a:pPr>
            <a:r>
              <a:rPr lang="en-US" smtClean="0">
                <a:solidFill>
                  <a:srgbClr val="000000"/>
                </a:solidFill>
              </a:rPr>
              <a:t>Metal Panel Roofs</a:t>
            </a:r>
          </a:p>
        </p:txBody>
      </p:sp>
    </p:spTree>
    <p:extLst>
      <p:ext uri="{BB962C8B-B14F-4D97-AF65-F5344CB8AC3E}">
        <p14:creationId xmlns:p14="http://schemas.microsoft.com/office/powerpoint/2010/main" val="6534533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1"/>
          <p:cNvSpPr txBox="1">
            <a:spLocks noChangeArrowheads="1"/>
          </p:cNvSpPr>
          <p:nvPr/>
        </p:nvSpPr>
        <p:spPr bwMode="auto">
          <a:xfrm>
            <a:off x="2336800" y="571500"/>
            <a:ext cx="4621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000000"/>
                </a:solidFill>
              </a:rPr>
              <a:t>Components of a Photovoltaic Array</a:t>
            </a:r>
          </a:p>
        </p:txBody>
      </p:sp>
      <p:sp>
        <p:nvSpPr>
          <p:cNvPr id="8195" name="TextBox 2"/>
          <p:cNvSpPr txBox="1">
            <a:spLocks noChangeArrowheads="1"/>
          </p:cNvSpPr>
          <p:nvPr/>
        </p:nvSpPr>
        <p:spPr bwMode="auto">
          <a:xfrm>
            <a:off x="3692525" y="1252538"/>
            <a:ext cx="20526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mtClean="0">
                <a:solidFill>
                  <a:srgbClr val="000000"/>
                </a:solidFill>
              </a:rPr>
              <a:t>Racking Systems Con’t</a:t>
            </a:r>
          </a:p>
        </p:txBody>
      </p:sp>
      <p:sp>
        <p:nvSpPr>
          <p:cNvPr id="8196" name="TextBox 4"/>
          <p:cNvSpPr txBox="1">
            <a:spLocks noChangeArrowheads="1"/>
          </p:cNvSpPr>
          <p:nvPr/>
        </p:nvSpPr>
        <p:spPr bwMode="auto">
          <a:xfrm>
            <a:off x="3692525" y="2209800"/>
            <a:ext cx="220503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buFont typeface="Arial" charset="0"/>
              <a:buChar char="•"/>
            </a:pPr>
            <a:r>
              <a:rPr lang="en-US" smtClean="0">
                <a:solidFill>
                  <a:srgbClr val="000000"/>
                </a:solidFill>
              </a:rPr>
              <a:t>Carports</a:t>
            </a:r>
          </a:p>
          <a:p>
            <a:pPr eaLnBrk="1" fontAlgn="base" hangingPunct="1">
              <a:spcBef>
                <a:spcPct val="0"/>
              </a:spcBef>
              <a:spcAft>
                <a:spcPct val="0"/>
              </a:spcAft>
              <a:buFont typeface="Arial" charset="0"/>
              <a:buChar char="•"/>
            </a:pPr>
            <a:r>
              <a:rPr lang="en-US" smtClean="0">
                <a:solidFill>
                  <a:srgbClr val="000000"/>
                </a:solidFill>
              </a:rPr>
              <a:t>Walkways</a:t>
            </a:r>
          </a:p>
          <a:p>
            <a:pPr eaLnBrk="1" fontAlgn="base" hangingPunct="1">
              <a:spcBef>
                <a:spcPct val="0"/>
              </a:spcBef>
              <a:spcAft>
                <a:spcPct val="0"/>
              </a:spcAft>
              <a:buFont typeface="Arial" charset="0"/>
              <a:buChar char="•"/>
            </a:pPr>
            <a:r>
              <a:rPr lang="en-US" smtClean="0">
                <a:solidFill>
                  <a:srgbClr val="000000"/>
                </a:solidFill>
              </a:rPr>
              <a:t>Awnings</a:t>
            </a:r>
          </a:p>
          <a:p>
            <a:pPr eaLnBrk="1" fontAlgn="base" hangingPunct="1">
              <a:spcBef>
                <a:spcPct val="0"/>
              </a:spcBef>
              <a:spcAft>
                <a:spcPct val="0"/>
              </a:spcAft>
              <a:buFont typeface="Arial" charset="0"/>
              <a:buChar char="•"/>
            </a:pPr>
            <a:r>
              <a:rPr lang="en-US" smtClean="0">
                <a:solidFill>
                  <a:srgbClr val="000000"/>
                </a:solidFill>
              </a:rPr>
              <a:t>Ground Mounted</a:t>
            </a:r>
          </a:p>
          <a:p>
            <a:pPr eaLnBrk="1" fontAlgn="base" hangingPunct="1">
              <a:spcBef>
                <a:spcPct val="0"/>
              </a:spcBef>
              <a:spcAft>
                <a:spcPct val="0"/>
              </a:spcAft>
              <a:buFont typeface="Arial" charset="0"/>
              <a:buChar char="•"/>
            </a:pPr>
            <a:r>
              <a:rPr lang="en-US" smtClean="0">
                <a:solidFill>
                  <a:srgbClr val="000000"/>
                </a:solidFill>
              </a:rPr>
              <a:t>Solar Trees</a:t>
            </a:r>
          </a:p>
        </p:txBody>
      </p:sp>
      <p:pic>
        <p:nvPicPr>
          <p:cNvPr id="8197" name="Picture 2" descr="carports, solar trees, awnings, ground mount" title="solar options photo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9225" y="1628775"/>
            <a:ext cx="35433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3" descr="carports, solar trees, awnings, ground mount" title="solar options photo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73663" y="4191000"/>
            <a:ext cx="3695700" cy="237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4" descr="carports, solar trees, awnings, ground mount" title="solar options photo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97563" y="1628775"/>
            <a:ext cx="29718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5" descr="carports, solar trees, awnings, ground mount" title="solar options photo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71600" y="4191000"/>
            <a:ext cx="3113088" cy="233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31086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7"/>
          <p:cNvSpPr>
            <a:spLocks/>
          </p:cNvSpPr>
          <p:nvPr/>
        </p:nvSpPr>
        <p:spPr bwMode="auto">
          <a:xfrm>
            <a:off x="4267200" y="3962400"/>
            <a:ext cx="3886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fontAlgn="base">
              <a:spcBef>
                <a:spcPct val="20000"/>
              </a:spcBef>
              <a:spcAft>
                <a:spcPct val="0"/>
              </a:spcAft>
              <a:buFont typeface="Arial" charset="0"/>
              <a:buChar char="•"/>
            </a:pPr>
            <a:endParaRPr lang="en-US" sz="1600" b="1" smtClean="0">
              <a:solidFill>
                <a:srgbClr val="000000"/>
              </a:solidFill>
            </a:endParaRPr>
          </a:p>
        </p:txBody>
      </p:sp>
      <p:sp>
        <p:nvSpPr>
          <p:cNvPr id="9219" name="TextBox 32"/>
          <p:cNvSpPr txBox="1">
            <a:spLocks noChangeArrowheads="1"/>
          </p:cNvSpPr>
          <p:nvPr/>
        </p:nvSpPr>
        <p:spPr bwMode="auto">
          <a:xfrm>
            <a:off x="2514600" y="2438400"/>
            <a:ext cx="53340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buFont typeface="Arial" charset="0"/>
              <a:buChar char="•"/>
            </a:pPr>
            <a:endParaRPr lang="en-US" sz="1400" smtClean="0">
              <a:solidFill>
                <a:srgbClr val="000000"/>
              </a:solidFill>
            </a:endParaRPr>
          </a:p>
          <a:p>
            <a:pPr eaLnBrk="1" fontAlgn="base" hangingPunct="1">
              <a:spcBef>
                <a:spcPct val="0"/>
              </a:spcBef>
              <a:spcAft>
                <a:spcPct val="0"/>
              </a:spcAft>
              <a:buFont typeface="Arial" charset="0"/>
              <a:buChar char="•"/>
            </a:pPr>
            <a:endParaRPr lang="en-US" sz="1400" smtClean="0">
              <a:solidFill>
                <a:srgbClr val="000000"/>
              </a:solidFill>
            </a:endParaRPr>
          </a:p>
          <a:p>
            <a:pPr eaLnBrk="1" fontAlgn="base" hangingPunct="1">
              <a:spcBef>
                <a:spcPct val="0"/>
              </a:spcBef>
              <a:spcAft>
                <a:spcPct val="0"/>
              </a:spcAft>
            </a:pPr>
            <a:r>
              <a:rPr lang="en-US" sz="1400" smtClean="0">
                <a:solidFill>
                  <a:srgbClr val="000000"/>
                </a:solidFill>
              </a:rPr>
              <a:t> </a:t>
            </a:r>
          </a:p>
          <a:p>
            <a:pPr eaLnBrk="1" fontAlgn="base" hangingPunct="1">
              <a:spcBef>
                <a:spcPct val="0"/>
              </a:spcBef>
              <a:spcAft>
                <a:spcPct val="0"/>
              </a:spcAft>
              <a:buFont typeface="Arial" charset="0"/>
              <a:buChar char="•"/>
            </a:pPr>
            <a:endParaRPr lang="en-US" sz="1400" smtClean="0">
              <a:solidFill>
                <a:srgbClr val="000000"/>
              </a:solidFill>
            </a:endParaRPr>
          </a:p>
          <a:p>
            <a:pPr eaLnBrk="1" fontAlgn="base" hangingPunct="1">
              <a:spcBef>
                <a:spcPct val="0"/>
              </a:spcBef>
              <a:spcAft>
                <a:spcPct val="0"/>
              </a:spcAft>
            </a:pPr>
            <a:endParaRPr lang="en-US" sz="1400" smtClean="0">
              <a:solidFill>
                <a:srgbClr val="000000"/>
              </a:solidFill>
            </a:endParaRPr>
          </a:p>
        </p:txBody>
      </p:sp>
      <p:sp>
        <p:nvSpPr>
          <p:cNvPr id="9220" name="TextBox 8"/>
          <p:cNvSpPr txBox="1">
            <a:spLocks noChangeArrowheads="1"/>
          </p:cNvSpPr>
          <p:nvPr/>
        </p:nvSpPr>
        <p:spPr bwMode="auto">
          <a:xfrm>
            <a:off x="304800" y="381000"/>
            <a:ext cx="83058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b="1" u="sng" smtClean="0">
                <a:solidFill>
                  <a:srgbClr val="000000"/>
                </a:solidFill>
              </a:rPr>
              <a:t>BALANCE OF SYSTEMS</a:t>
            </a:r>
          </a:p>
          <a:p>
            <a:pPr algn="ctr" eaLnBrk="1" fontAlgn="base" hangingPunct="1">
              <a:spcBef>
                <a:spcPct val="0"/>
              </a:spcBef>
              <a:spcAft>
                <a:spcPct val="0"/>
              </a:spcAft>
            </a:pPr>
            <a:endParaRPr lang="en-US" b="1" u="sng" smtClean="0">
              <a:solidFill>
                <a:srgbClr val="000000"/>
              </a:solidFill>
            </a:endParaRPr>
          </a:p>
          <a:p>
            <a:pPr eaLnBrk="1" fontAlgn="base" hangingPunct="1">
              <a:spcBef>
                <a:spcPct val="0"/>
              </a:spcBef>
              <a:spcAft>
                <a:spcPct val="0"/>
              </a:spcAft>
              <a:buFont typeface="Arial" charset="0"/>
              <a:buChar char="•"/>
            </a:pPr>
            <a:r>
              <a:rPr lang="en-US" sz="1400" smtClean="0">
                <a:solidFill>
                  <a:srgbClr val="000000"/>
                </a:solidFill>
              </a:rPr>
              <a:t>BALANCE OF SYSTEMS</a:t>
            </a:r>
          </a:p>
          <a:p>
            <a:pPr eaLnBrk="1" fontAlgn="base" hangingPunct="1">
              <a:spcBef>
                <a:spcPct val="0"/>
              </a:spcBef>
              <a:spcAft>
                <a:spcPct val="0"/>
              </a:spcAft>
              <a:buFont typeface="Arial" charset="0"/>
              <a:buChar char="•"/>
            </a:pPr>
            <a:endParaRPr lang="en-US" sz="1400" smtClean="0">
              <a:solidFill>
                <a:srgbClr val="000000"/>
              </a:solidFill>
            </a:endParaRPr>
          </a:p>
          <a:p>
            <a:pPr lvl="1" eaLnBrk="1" fontAlgn="base" hangingPunct="1">
              <a:spcBef>
                <a:spcPct val="0"/>
              </a:spcBef>
              <a:spcAft>
                <a:spcPct val="0"/>
              </a:spcAft>
              <a:buFont typeface="Arial" charset="0"/>
              <a:buChar char="•"/>
            </a:pPr>
            <a:r>
              <a:rPr lang="en-US" sz="1400" smtClean="0">
                <a:solidFill>
                  <a:srgbClr val="000000"/>
                </a:solidFill>
              </a:rPr>
              <a:t>Data Monitoring</a:t>
            </a:r>
          </a:p>
          <a:p>
            <a:pPr lvl="1" eaLnBrk="1" fontAlgn="base" hangingPunct="1">
              <a:spcBef>
                <a:spcPct val="0"/>
              </a:spcBef>
              <a:spcAft>
                <a:spcPct val="0"/>
              </a:spcAft>
              <a:buFont typeface="Arial" charset="0"/>
              <a:buChar char="•"/>
            </a:pPr>
            <a:r>
              <a:rPr lang="en-US" sz="1400" smtClean="0">
                <a:solidFill>
                  <a:srgbClr val="000000"/>
                </a:solidFill>
              </a:rPr>
              <a:t>Weather Stations</a:t>
            </a:r>
          </a:p>
          <a:p>
            <a:pPr lvl="1" eaLnBrk="1" fontAlgn="base" hangingPunct="1">
              <a:spcBef>
                <a:spcPct val="0"/>
              </a:spcBef>
              <a:spcAft>
                <a:spcPct val="0"/>
              </a:spcAft>
              <a:buFont typeface="Arial" charset="0"/>
              <a:buChar char="•"/>
            </a:pPr>
            <a:r>
              <a:rPr lang="en-US" sz="1400" smtClean="0">
                <a:solidFill>
                  <a:srgbClr val="000000"/>
                </a:solidFill>
              </a:rPr>
              <a:t>AC and DC Disconnects</a:t>
            </a:r>
          </a:p>
          <a:p>
            <a:pPr lvl="1" eaLnBrk="1" fontAlgn="base" hangingPunct="1">
              <a:spcBef>
                <a:spcPct val="0"/>
              </a:spcBef>
              <a:spcAft>
                <a:spcPct val="0"/>
              </a:spcAft>
              <a:buFont typeface="Arial" charset="0"/>
              <a:buChar char="•"/>
            </a:pPr>
            <a:r>
              <a:rPr lang="en-US" sz="1400" smtClean="0">
                <a:solidFill>
                  <a:srgbClr val="000000"/>
                </a:solidFill>
              </a:rPr>
              <a:t>Utility Meters</a:t>
            </a:r>
          </a:p>
          <a:p>
            <a:pPr lvl="1" eaLnBrk="1" fontAlgn="base" hangingPunct="1">
              <a:spcBef>
                <a:spcPct val="0"/>
              </a:spcBef>
              <a:spcAft>
                <a:spcPct val="0"/>
              </a:spcAft>
              <a:buFont typeface="Arial" charset="0"/>
              <a:buChar char="•"/>
            </a:pPr>
            <a:r>
              <a:rPr lang="en-US" sz="1400" smtClean="0">
                <a:solidFill>
                  <a:srgbClr val="000000"/>
                </a:solidFill>
              </a:rPr>
              <a:t>Wiring</a:t>
            </a:r>
          </a:p>
          <a:p>
            <a:pPr lvl="1" eaLnBrk="1" fontAlgn="base" hangingPunct="1">
              <a:spcBef>
                <a:spcPct val="0"/>
              </a:spcBef>
              <a:spcAft>
                <a:spcPct val="0"/>
              </a:spcAft>
              <a:buFont typeface="Arial" charset="0"/>
              <a:buChar char="•"/>
            </a:pPr>
            <a:r>
              <a:rPr lang="en-US" sz="1400" smtClean="0">
                <a:solidFill>
                  <a:srgbClr val="000000"/>
                </a:solidFill>
              </a:rPr>
              <a:t>Combiner Boxes</a:t>
            </a:r>
          </a:p>
          <a:p>
            <a:pPr lvl="1" eaLnBrk="1" fontAlgn="base" hangingPunct="1">
              <a:spcBef>
                <a:spcPct val="0"/>
              </a:spcBef>
              <a:spcAft>
                <a:spcPct val="0"/>
              </a:spcAft>
              <a:buFont typeface="Arial" charset="0"/>
              <a:buChar char="•"/>
            </a:pPr>
            <a:endParaRPr lang="en-US" sz="1200" smtClean="0">
              <a:solidFill>
                <a:srgbClr val="000000"/>
              </a:solidFill>
            </a:endParaRPr>
          </a:p>
          <a:p>
            <a:pPr lvl="1" eaLnBrk="1" fontAlgn="base" hangingPunct="1">
              <a:spcBef>
                <a:spcPct val="0"/>
              </a:spcBef>
              <a:spcAft>
                <a:spcPct val="0"/>
              </a:spcAft>
              <a:buFont typeface="Arial" charset="0"/>
              <a:buChar char="•"/>
            </a:pPr>
            <a:endParaRPr lang="en-US" sz="1200" smtClean="0">
              <a:solidFill>
                <a:srgbClr val="000000"/>
              </a:solidFill>
            </a:endParaRPr>
          </a:p>
          <a:p>
            <a:pPr lvl="1" eaLnBrk="1" fontAlgn="base" hangingPunct="1">
              <a:spcBef>
                <a:spcPct val="0"/>
              </a:spcBef>
              <a:spcAft>
                <a:spcPct val="0"/>
              </a:spcAft>
              <a:buFont typeface="Arial" charset="0"/>
              <a:buChar char="•"/>
            </a:pPr>
            <a:endParaRPr lang="en-US" sz="1200" smtClean="0">
              <a:solidFill>
                <a:srgbClr val="000000"/>
              </a:solidFill>
            </a:endParaRPr>
          </a:p>
          <a:p>
            <a:pPr lvl="1" eaLnBrk="1" fontAlgn="base" hangingPunct="1">
              <a:spcBef>
                <a:spcPct val="0"/>
              </a:spcBef>
              <a:spcAft>
                <a:spcPct val="0"/>
              </a:spcAft>
            </a:pPr>
            <a:endParaRPr lang="en-US" sz="1200" smtClean="0">
              <a:solidFill>
                <a:srgbClr val="000000"/>
              </a:solidFill>
            </a:endParaRPr>
          </a:p>
          <a:p>
            <a:pPr lvl="1" eaLnBrk="1" fontAlgn="base" hangingPunct="1">
              <a:spcBef>
                <a:spcPct val="0"/>
              </a:spcBef>
              <a:spcAft>
                <a:spcPct val="0"/>
              </a:spcAft>
            </a:pPr>
            <a:endParaRPr lang="en-US" sz="1200" smtClean="0">
              <a:solidFill>
                <a:srgbClr val="000000"/>
              </a:solidFill>
            </a:endParaRPr>
          </a:p>
          <a:p>
            <a:pPr lvl="1" eaLnBrk="1" fontAlgn="base" hangingPunct="1">
              <a:spcBef>
                <a:spcPct val="0"/>
              </a:spcBef>
              <a:spcAft>
                <a:spcPct val="0"/>
              </a:spcAft>
            </a:pPr>
            <a:endParaRPr lang="en-US" sz="1200" smtClean="0">
              <a:solidFill>
                <a:srgbClr val="000000"/>
              </a:solidFill>
            </a:endParaRPr>
          </a:p>
          <a:p>
            <a:pPr eaLnBrk="1" fontAlgn="base" hangingPunct="1">
              <a:spcBef>
                <a:spcPct val="0"/>
              </a:spcBef>
              <a:spcAft>
                <a:spcPct val="0"/>
              </a:spcAft>
            </a:pPr>
            <a:endParaRPr lang="en-US" sz="1200" smtClean="0">
              <a:solidFill>
                <a:srgbClr val="000000"/>
              </a:solidFill>
            </a:endParaRPr>
          </a:p>
          <a:p>
            <a:pPr eaLnBrk="1" fontAlgn="base" hangingPunct="1">
              <a:spcBef>
                <a:spcPct val="0"/>
              </a:spcBef>
              <a:spcAft>
                <a:spcPct val="0"/>
              </a:spcAft>
              <a:buFont typeface="Arial" charset="0"/>
              <a:buChar char="•"/>
            </a:pPr>
            <a:endParaRPr lang="en-US" sz="1200" smtClean="0">
              <a:solidFill>
                <a:srgbClr val="000000"/>
              </a:solidFill>
            </a:endParaRPr>
          </a:p>
          <a:p>
            <a:pPr algn="ctr" eaLnBrk="1" fontAlgn="base" hangingPunct="1">
              <a:spcBef>
                <a:spcPct val="0"/>
              </a:spcBef>
              <a:spcAft>
                <a:spcPct val="0"/>
              </a:spcAft>
            </a:pPr>
            <a:endParaRPr lang="en-US" b="1" u="sng" smtClean="0">
              <a:solidFill>
                <a:srgbClr val="000000"/>
              </a:solidFill>
            </a:endParaRPr>
          </a:p>
          <a:p>
            <a:pPr eaLnBrk="1" fontAlgn="base" hangingPunct="1">
              <a:spcBef>
                <a:spcPct val="0"/>
              </a:spcBef>
              <a:spcAft>
                <a:spcPct val="0"/>
              </a:spcAft>
            </a:pPr>
            <a:r>
              <a:rPr lang="en-US" b="1" u="sng" smtClean="0">
                <a:solidFill>
                  <a:srgbClr val="000000"/>
                </a:solidFill>
              </a:rPr>
              <a:t> </a:t>
            </a:r>
          </a:p>
        </p:txBody>
      </p:sp>
      <p:sp>
        <p:nvSpPr>
          <p:cNvPr id="9221" name="AutoShape 6" descr="data:image/jpg;base64,/9j/4AAQSkZJRgABAQAAAQABAAD/2wCEAAkGBhQSERQUExQWFRUVFBUWFRQXFxQWFRcXFRUVFRcWFhUXHCYeGBkjGRQVHy8gIycpLCwsFR4xNTAqNyYrLCkBCQoKDgwOGg8PGiwkHBwsLCwsLCksLCwsLCksLCwpLCwsKSksKSwsKSwpKSwpKSkpLCwpLCksLCwsKSwpLCkpLP/AABEIAMIBBAMBIgACEQEDEQH/xAAcAAAABwEBAAAAAAAAAAAAAAAAAQIDBAUGBwj/xABHEAACAQIEAwUFBQQIAwkBAAABAhEAAwQSITEFQVEGEyJhcTKBkaGxByNCwfBystHhFDNSYnODksIWJII0NVNjosPS4vEV/8QAFwEBAQEBAAAAAAAAAAAAAAAAAQACA//EACIRAQEBAAICAgIDAQAAAAAAAAABEQISITFBUQNhInGRE//aAAwDAQACEQMRAD8Ab4Yyo4u90zHKVUHIFQ6gsUHiO0RB9aru9S3d75UYsksswuUjN4iCdRrMxy5b1YF179gly4+VEzNlGQtBEmVMknZRt10qq4nfRS4Ky3jKTOWMuxCwRMRB2INdq5NLwyHT+kYhs2ZstsZtJygGYjSAPiar8ZxVS5tsiOhQzbAUQB4swPPQN7wOtUNniF66iW0M6wpmFBPReYG/M+I1qsN2DxTsptotsACWY5RGmg/FG+woaysN2lsMQ4GoyysTlgxqJ2kASDV1hcCGsXAjAFcrx4dskERzPiMx08zW/b7Lu+X7+8AczH7lIiYiC55RG2s+lWGE+yzCINe8eRBl/KOQmffRsOOa4fiEsTCmCVUWzEKvhWPOCBUbHYi9cc21Vj7WTKCDM6jU6gGa67hfs0wKZYslsskZ3dhJMkwTrrU+72NwzMGKEECBlZl5zqAYPvq2Lq5l2b4UrgjEWrka/eKQo0C65pk6gA+YrVcO7NIzsq3G7pVBCypYuQQfvF5bzEEaVoz2Ow8zD9SM7ZSdYJU6Hc1IXs5bHsZkMgypEmNADI2jSq8l1YrivA1LRcsqv4xctllghQPAwAymBBnc1QWbzQ6S5ZGymYBI8JBiCMpVpmORBrquN4H3iFc7Do0Ake7nWQ4t9kvfiTinzCcrZACpPPwMJ99HZYx3DbFtsUocR3lgk22bN3QByyBJBg7ftnppfYDDWbaulq3mYHUtcZbYIhQpA12I5STpqRVmn2a30KOt2211bRtm4Q6E5jLGNQRERO0VETsJxCyXKXbd4tEFmKBJ0YqsavBIBnSm2LLDGMx5W2L1xLSsggKVK5mTZQswY8A1mPpFw2FtXCb7oS7AF7YYuvhzJKrvA89dKXjOxPEHsqr2gXDGWt3VBjxAEk6QFI5TJY1br2Uvr47inOFzZkJKlu7CFQkag5RPXTpV4XlQ4x7NtlBtiShkgeLMFDDKQZVjG3UeVVd7s1ZxpD969lTma5aIBOYEs2UmBIzAwRAkUzxDs+6XGW7buug9lxbuA+0PCcoAgQNf51ccE4YHa0yXHCWQyvZgvcJnwohYa5p57AH+zpDybwnZRu7FvvVVRbVFDSBbDwQ5QnW60GFJ0IJ1mpeLsWbYOFS0UInu7p1Nx8pZ2BAJJjMCTEekVI7TcTayyr3WZluPdtASYAIVWYa58yrciYIlYisnduXbji2yk3s926GzMMneOsgE+wmmbLE6aRMVJV3gyqzXASogBB4mZiGGd82saQT5xpTdy74S7XVsqwIKW9SyvlzKsHQeHUHp7ql3+FPavGWHhK5mJGVlzKFbMdQD0gnnVbjsMLmJNu0uYl1XwgnXY6DXL+LlpQml7BZ7l9slubULbIYQDAJH3n9oKc2Xc6771bntAmEvt3mdgM4tvuqq4VEugcgqCDG5mn+zfDXt4zD4a2XRbdl8Q5KggglkkxALNMTyk7xUbtJw5ntOjKqhEhGGYroW1gboWU9dLi8xNUOMrwXtPcsB2DEsGF0D8OXObgQneGzMTprIpPCsQyvexMEZrrHN7SuGZnFqORkan9mNzTfBsFduuyMucpqQhTNAAGS2DAgZgfKPdVlg+HquHvgP4m1Vbmi5kbUwT7YUXPIQI1qCfhcajpFy4EYsBbiCkkSrwuqjMJkbR5VI4fxN7qIp7y4rPluMCFBUZoOg0Gq/6RWbw+JVUZwiPB1LscytlCiCsAaySSDyGvO+wRuNgxeyhLttTdRBm+9tLGYGJ1OpC8hJjalYkdtuK2cbhCfZuYa8JyxnCsCpAJiRrG+4rJ2bqEAKDOadQHzQdco211128umw7R9llxGFGItgC8mUXVTVHAILAiPHlaPgZ2rF23VAX1BlQdInTQKA0HfoB8qoUl8e5Xw2mUmCysARqARJOoI3kdNalXuGNeT+syFmXLpEk+EoTMgEVT3HZRMDKRmYGQxgA5/ODGkdeetWvBse3hUhkDK0MQYDTA19ykDn5VBnGxD2yUMgqSCNCdCd9d+Xuoq1v9KeWkd4cx8TWxPpoPzPr0FWLYnNa7hVNy9lVQua2klixBU6mCTpOsmfdRcM4C2Lud1blBaIYl8x0fUuW3nmBzmjtYdLN12yZ8keMsHY76nkuYrsNY9a2fYG8blh7pBGe42WdfCsaT0zFvT3U2iYveA9nbGGVRbQZgIzkDN106CeQq8UVBtNUq29Yb0+BSwKQtOChAKOKMUdREBRxR0dQFFCKOhQhRRxR0KiTFCKVTXf6kEERUi4ojbHQUQvijF0HYipI97hlpyC1tGI2JVSR7yKg3uyWFYybKg6mVLKZbcypFXE0VWpkMb9lmBuCClxQIjLdcRAgRMxpTWA+y3C2Lve22uhoIGYqwGYjM0FdWIESeUxW0oVbUzfC+yQsu7m69y4yFM7ABgpYvHhgaOzEaaAgbCovFuyl64ii3ctAqWMFXVWnTI0T4Y+YERWtNFFWpyXA/ZHdQtmNuWDDOHLRmQrGVlGxgzM8quB2LvlShIhUGRyEKNdGUl2WcwDGVIk6SdzXQaIinRjgWP7A4xVJXDXA+gyqqtbMGR4VnlJnruOdP4e1jT/ANos3US2rgLDrlkQkEDYAax/aFd0K0k09hZHFcTxY2Aks5W4GXKFgeMKrSsbhDIny6Vn8DjLYQNIcqdx4jmgE5SNTEeXs9DXoZ0B3APrr9aiXOEWSCDZtkHcZEj6U9ljgmEC95njUFVa2zq2UEHQRIBJM6TvVvgeCW7mwIhszAjxlhuSSTBJ6R0NdU/4QwYJIw1lSdJVAp1/ZjrSrPZnDp7FvLHRn/MmrVjjnFcFN1tT0GhIgaeGOX5zQrrT9jMKTPdj5UKtWOW8EYNLXLaucyoqqYQtuM0GDoRHqdK6vgMEtq2ttAAEEQOu5+ZNc27I8Ce1ibVtnAGY3GtgA+x4jnPqyjny2rp0azTR6SFNSLbVCBqTbNZSdbanRUS21SUapo6KUKSDS6COhRUdCChQoTUgoUU0JqQ6SwoE01fv5RO9SQrlsn2TpPnRWrBGh260P6bqdN6eS7NSOJI1nTlRpi9YI+FBIM0SKCYn3UJIDUdMK0GKempDoUnNRZqkVFERRZqLNUgIpJFHmoTSjZFJNLJpJqBBFIIpw0k0oiKFGaFQY/s9hhJcW+7AUAKfaGYKTm5zoNyavCagcGwpt2VDObjHVnMDMdpA5DTapjNWqKVbepCNFUr4ohp5A7VaYa8GGn68qlE9DpT9tqiI1SLZoakSFeli5UcGlZqy0f7yi72mc1EHqR/vaI3aYZqQXqSQb1IN+o5fWhUEg3qTcu6Go5bSmLmIMwPjVi0q7p7OulGlwx501cfLHn50g3aQnrc25inmbUVCt3YijN+IoKdfcAzz2ps4im7j6daaZzNSOm/Rd9TBNFNSSReoC9UfNQDVA+L1K76o+ag7VE+b9Dv6jg0RakHzfojiKjM1Ns1SS/6RQqFnoVLSLVoIoUaBQAB6CPypjE3YFSJ0quxdyT6a1qMVGcgb7DU1TjtYLN4M05GbJA1P7UeVSuJ34WBudT+QrB8ZxgDs34bK6ebn8616nln3XbbTzBBkEAin0Ncz+yHtOXR8LdJzJ47U7lCZZB1ynUDo3lXS1rDtZh7PSi1NqaMNrQtONSQ1IZppJqRyaSTSWimmuUDS81KzVHnnShdilaD3YqsxHFNSByO0VJxWMVdTtVP3wBbwzLEj05UyDTl3GM/I+6guIZdiY+nrVfxHtJawqhrsJmMKBGZusVmsR9pJe/lt2s1vMAvtG44IHjAGgWZHu1ilY6NgsYHAPMHUU/fbpyrHWeL31YMtlVBOzXAZ5ahQYqFwHtXjMViMRZi2mUsVzIxyhCBlMETMyCelBdFwl6Fk9N6Q9+TUazmjynQUqhU4z0gtPOjFuiiKWSp86CvRZKMCpFTJo3uztFIy0QQChHEoE702bp6U0zmpaWblIL70RBpszSCwaKkHXlQpRbtpVVcMn1M+6p2KfT10qtxVyFJ66e7nTFWe7RY0qC45cvOIWsFxW7ChD7R8bep2n3Vp+0GJl1T8MC43XSYHpWHxd7O7NvJ+ArP5L8N/jnnR8N4pcw15LtswyGVMSNiCCOhBINehezHHFxVhLg0JADrM5WgSPTX51wPs/wAP768B+FdT08h7/wAq6z2ZY2ToNDAIjeOfrRw9N829oZKjWcSDseVOm6TtSwWVpJBo7YozRSaZfOkFTFOM9Nk1DCMlIcgSSaXNQse2g+lI9K/F4kM4WYG/w/n9KBvAAkxAEknkBVLiuILmZgQTsBudK572w7U3O6bDl8zPdus5PJQ0IqxsB0/uitWBB+0TjpvYo6ZQqgIG0MHUNzidT7x0rQfZi2a1eJH4lUNz2YkA/A+/zrmFxgdSNeZk1peyHbG5hSLejWmcEhzBUHRmU8tNTPSs/Lp28Y6s1yNSQAPcPWeVZP7NcfOMvMbjOxzsQQYALAmTETtBDUO1fai21i4LFwMTAJAOxPsgGPaGbXXbzqv+y66Gu3gFVfCNVzaknw6EkD2TtWmHb8LiAyiDTpeqng85CD1qwL1haX3pFGr9aYN2h3lLKR3lCaj95Ri7UkgHpSc1M97QF2paeNzy/hRZ6a7yiN2paU8Ukkdab7wUhr1IOg0dMd6KFS1Rdn+KG7ZVXP31lQl5Tq2ZRAc9QwEz5mnsbrAOx51x3A2MVeYHCk/dkZriwqgiNifaiZjXcVeXu1GMtkWrl7vCFBZiiLAJEeKJJ1mfI9KdavFE7ScTgMSfFdYgH+4pifIbVmf6Yv6mtzieyL3mztbkQAssVgb6gbb1Au8EwdsgXJz96bbKmclSoUkmSJHiA03O1YvG263x5TjMWfZHAd3bDRq+p1+A+H1re4FdBpWb4LhwpYDMQLauobQwcw2MxMD41psLilKMV8WRZIB8piT6V0k8M8uXlY26m4TFxvt+t6gYbEqxhSDAEwev6+YpNrHKQvIsYykrmB13g+XzFGVns0CYkHaia7WS45h8+ULmF0BmRxoPDBKlp5yI86jdmuN33uC275gAx8QGfTlI6Hr0oxqVsmuU012oxv6xzqtxPGMrEHUrEgee3PyoxnVwbtUvaPiPdW3uNoqoSTp+p5e+qzF9prgPgUBY1zAzPqG2rNcYuX8SHW5fYIxE21UZRG0Fjm3E704jeN7S4ZbYuB5ZgCEjx6nby5nXpXOO02MF29nWYYSJ0PnMedaq72OQam63pk/+1ZvtVw5bLoFMqQWHkCYii2tSYo1XrQK6/rrS4onE0FN4Zhb11illGuFlIIVc2m4J6QQCCToQK6v2J7Ltg7ID63HYO0QcugAWecc/U1lfs/sXe5um3dFsG6AdPEYUHRuW9Xlzgl474kn/AK3+k1qC+W9xnaCxYHjuKCdcoMtPOFGtQh25wpUHvAJHsn2h5Edawzdk9Z71J8zTZ7KRJ76315zUMdD/AOIQ9lbtnK+ZgoBbLrrIkA66bU7Z4rcI8VtZ8nMe+VrnXBOAhMTZc3lIViY1A1VhJnSY510S1xXDx/WqfSTtvsKViXYxbkeJQD0BJ+ZAp4X6prvGFcOLROYKSuYEKY86yOMu4242ZbzL0C5lET0iiqR0nvDTeJxvdozEGFUsfcJrF9h7N+zdcXmLLc8QJJMMNDv1rbXbyHwkjbYnlULFLxTttZsZBcDy65lAUHSY110qyscRW4gdSCrCQdNq512vwff35V1yqoVQSNIJJI8taqwt8QFvogAgAOyj4RH86N8+m+nh1N+L2lJBuICN5YCKSvGrR2u2/wDWv8a5R/8Ax9Ia5bJMyczEydSdtaabghMeJT6Z+s9OtHa/S6T7dfHEEOodT6Mv8aFcmHBn5T7lf/40Ku9+l0n2s17S2rdpjnUqpW0tu2FVss5rlwquigg5R00mYrN4Pjai4XuFSQwiFkkgsUK8tCTtI8I61R3WyjLbcGQMxGgJ6ARJG+vnSbGHuKpIUjQeIgiBpEH1NWnF9iu1mLY5Ld1s3ss6mDuCZ00Ega7x1rZ9g+AkKHLTct3TcukglgWQhASRMk6+lYrsDwt8RjAgJ01uE7b853nXTnXZMc1nC4NzZUEQbhje4YliepInypHpA4UVuXb7jxRCSDO2aV9Rp8aLCcWw9vvFLBSdGBYToI5x16mp3AkQm4yCFZkMRGptrOnLauf9oUzd+Y1+9/P+Falxmzy3vDOIYe25++UF0BhiFkA7gnfU/OjtYRHuKyXUMPmgGZAK7QevWszhOGju0/ZH0FE3BFmco+EH4iK32rN4StrxjCFwsRvHxK/Ksrjuz2JD2mtCCuItMWDLoobxN5jKdt/jUVcG6ey91Y2y3X+QJMVc9nLl7vQhuMUCnwsAdhpDbjU0dvGLr/LVjxbGXAYRf709SqswA/0Ae+qA4h2vE3SZYECAyrmUxBHOBMcpnyrS421dzymXQaZhsdQSD7/lUS+bndkOAIKiRz6+XwrUskYy2qq9Yph01M1YAcjtTFy1qf1yrLaG1gEQa5/26uIblsIwYqrq3kcw0PwNdJgDyrmnbsP/AEs5lhMqi2Y0YASxHnmJmi+jGZFHSitCK5tt12G4hbTDXMxAy3MzHXQMFVfmCK1wnkvyrl/AMcwF20AStxVMASZRwdP+ktXRuB4m7nurczZwwgT93kiFyDb157V1k2a525yxLCvyQfCjNi4dMq1MzvyoZbhoKhxGIVGKPdRWHIgkiQDyHv8AfU/CYJyoZbgykSpjQg6yPiaY4zgLpu4YgExe10JABAkmOVRrHDrxxBsG42RGa4WzGcjrCKTM6MTE9K11ljN535XBwL873yqPcsorqjX2zPOURvl1PKqJuG4k23lro7tRbHtAuDcMuBuYQDXfU0luD3CVK5yQbxQsHGUd2IHiYkAnbMd6Zw/bN5/pof6HaG91z74pt7WHnXMx82Jp/hNi2LCTbYNlGYPJbNzknzn41MDgbJ8hWG9UONGGUZzaaBGsMRrtprTfDrtq6T3NkNA/skDXzI11FX997hUhREgx8DWVu4LEJh7ESjlTYKSQZuFsrRO4OvoaZxlV58ovxau8ktp7hTOJusmXPeC5mCjKu5Ow/nUC/wAAvd6FVm7skPnzGFZUZcu86nKarrPZy7lUHOCGtTmiAwJzP7RzabnSelanGfbN5X6aBrfW9c+VCmuC8NRbQFxSHBbMSQZ1PimdjQoWuXcPwNwMrC2zzogAkljrELJBETU+6iOk3LpLsIW1mjI20u1yP7Puq+4V2Ix1tw4QIQwYHOpgg6aCREx8DVrg/sre4Cb15VJLGFBbViSSSYA3ri7sn2b4k1sizhQxvX2RcwIBM6mD+HSRtpr016z/AMPXGRLTOcvhLgaAsDmbzykjbyAodluxtnhtv7qb112UPcIUMEJghRsqganmY9BWoa8J/lTtXhXi2Va5lH4k02/As1yvj94xf/zf91ddsiWuebiPciCuPcfbTEf5v+6pm+0fA/aG9uEuWwwAXxDRtVB9OdaPAducNc3Yoejj8xpXKsfehzPRf3FppMYOho7NY7tYxCPqrBh5EGrXglkd5I5L9YrgOB4kwPgLKR0MfSum/ZZxy9dxLpcYuosltd5zoN/ea1osdHv2zyH0qHjxFvY7irXOKjcQUZPePzqZZ9rdMC3qfXrNWFxKjC15efx1rQM93Wd7aYQ3LJWBlClp5h5gR10JrUhKgccsTYueSz8CDUnEXTSflSJqVc6H9RpUZNRHMGu3P8c+GePKtx9nlh1W5eRMxJFvU6DxIdpHIzPlXRbdwwJgGBIGomNYrKfZnh/+VYxvdb5KgjetnHl9K436ak8msxozPnTwFHloKr4hbu+HI0b5pBM6r020zfGo9jBXpLDugWK5zDS0SNZ8oj1q7e1NMnDnkPnWuzFiqbAYgkE3UGgkfhJ1+WifFqdt4e9nEsmSZOgmPD8zr6VYnDt5fH+VOW7Mb1Wrqb7qgRT2Sjy1kol5CVIGkggesGqlcFd0He7SQSqMQeo92mlX5WmHw/SB8T+dMuCzVPf4ZcYa3z5QI5eRE65T7vOg2AfSLxj01iSfoQPdVocMevy/nQFqOc+6Pzp7Dqa7kUKda35xQoabdwCIIEfKktHQfAUh2qNcesN6edB0FN6Coly4aYuXT1rWDT6OM7j+8fotcd4+fDf/AMz8667gTOY/32/KuP8AHj4L/o/1NFTDcT9s+791ajBKlcSP3jev5CmFNYdUnh671037HV/5m/8A4H/uLXN8ANT6fnXUPsbX77EH/wAtB/6j/CmKuoRTGOtjKPWpRFNYxfCPWlzUz2BBgDrrqJ61HSwBsN9T0k71YuPjrUdQugkTG2228DpW2TGWmMbbm1cHVG/dNTGjqNpiRypnEIGVlzAZkYTrpIInppvUXArpJkmNST031ppgRBIK5lkaRmGqlhPIkHX1py9bKvlBDEEjSIMGJBqTdtXWFvvE8K2itskHVBcuaiN/EzwdNq68+U8McY6F9lhHcXROucGNCuWDBWPPNM+VbgL51gvsr4KyG9cY+EqqqJBBMyW08gBXQ8g864323DYWlBKcCeXzpWTyoRrLRxTuXyFDKfKpGooiKeg+VFFQMxRRT0URHnUjJWk5fKno86SRUjJQ0gpT5WmwPWkG8lCllP1JoVJqGFMPbou+ou+oaNPZpl7FSWuUhr2k9PypCFgDHeDpdcfJf4muRcfP3V/0eupcFc92xO5uOxPmyoT9a5Vxw/dXvMN9aK0xOOPjb1NMWt6d4gfvH/ab601aOtYdFlgxr7q3v2W4plxoRWhXtvnGmuRSV9IJrAYNtfca2n2bXSMchAn7u7+6KZ7V9Oy3c+ZGBOUTmAjxAjQ+49KY41xVbdkvGbKVlZg66c6lYe5Kg9RTWJVWAOh1ia3/AG4Z9Ia4pCQJGYqDl/EAR/Cm0A5gSS3LlP8ACpMUhiACTAG5pJsoOmlIe4BAPORHLbnT0zSG3Hr+VBcd7W9mrdplNpWDvcbwLqqqCSY6RKgRpoak8XxD27OECQjDCFWzOFJHeuGgSJYEHxf3pFaXjfZI419wpts3XZ8vv/CfjTPEuwYa3h0uXFAsoUWEYkycxLamdZ+JrMNue1t2PvIQy2wAot2ioDFgAbY5nU6hh7q0wX9a1luy3C7eGustskhkBLGdTLbCIA9K1Ibzp8r2MmASeQJ+H/5SwdKo+1+JZMHdZeQWfNc6yPeJHvq0sYxWmNIjpHiAYR5QasFSaKgDRTQgJoqj4/EOi5lCkAEtJPyimLXEYB7wiQoeFB9kx13M1vr41m8pLlTzSTURuJqJ3BDZSIE6DNO+0VDv8ZzAZZWGQkyDKk67TB8t6ZwtF58YtmpBNNYXF94uaIBJjUGQDE04TRfDUuzRGkGivWwwg7Hzj6VR4a+bdsOBMl1bedM2T50zjrHLllXhNFVLi8ffQgbyqnQDcjUfEGjp6j/p+r/jUrdozeqMHoHf3Vl1PXL9RMbiYtv+w37ppwpUbHW/AR1Kj4sBUjvDBFu4Oly4PhA/KuUca/qbn6/EK6pw1vu7v+Lf+tcr4vrZblOX5stZp+WGxp8bftN9TTCGnr4lz+031NIt3cp2B9RNYbSMPe8Q+Fbn7MLqnHgb/dXZ36CsMqghW5zHKK2P2QGeJf5N7/bVx9nlPDulhYAA25VBxV1pCLGpYkxsASPrAqetQ8VfVTJ3mNuU/wA/lXWOFinHFXgaDMqu1wR/ZOgH65VHu4t2RsxkG3P4N5GoA1j1qc2NQElLftCSYidY195HxoxeRQYtRMzoBMGNfePpXXf045b8meHYglyrGMqLlXTUQPFPPlU9tx6H8qFvUA5YMbaSPL9daB391c+V2u3CZMU9/FG1cuEc8u/ST/Ko97jbMpXw6giRm0kRO0U7xRfvWB1BSYGh0K/zque6iuqZScwJmdABA1MaakVzbpVjFNI11W2wUx5zr8TUedB4iIQpIGpBMk+vnUy6ACkKBLZSdZgg/wAKM2Ku1+2bJ9KXH4dGRhcNwrpKggQByHQVYcCtNNvJLKn4GIJKpp7R3Iz6T0pPE7H3beh+lTuy6eJfJX+ZWrtZfZ6y8cagUIojQBpJjG2s1tlJiREnlUHEYdWNrxCF0YyBIEQCPMrVjfUFSDsRUVcMg/CK3K5cuO0ziFtBy5aSRBA1Gogn1y02LVoAAsxjKRJOmQ6DQdal92v9ka+XlFHlB5DrsPWnsOv9BZsKs5dJMxPM76cqWaIsKImstyYItVa7Fly5B7QMAgbQdffVgWpl7fSqXFZpl793/wAMf6hQpRRun0oUjb91LsmnrftCjoUuh1PZP7RqLjz92fVfqKFCsH4ReEH7l/8AExH7xrmHG/6t/wDo/eFChWaYxDe17z9aZahQrJSm2f3VsPsb/wC8D/gXPqlChVxb5O6J+dRr58Q9H+WT+NChXSOQjvRKNv10o6FCINJoUKkzuMP3zeh/dqK/4/2F/wB9ChWap7PYnZf21/OnqFChRB4n/Vt6Gn+BN4088/0FChVPbU9VqGoUKFaZJao14+KioVqM0dlZA/XSlqo6UKFCJNJNChUTdym1oUKUM0KFCoP/2Q=="/>
          <p:cNvSpPr>
            <a:spLocks noChangeAspect="1" noChangeArrowheads="1"/>
          </p:cNvSpPr>
          <p:nvPr/>
        </p:nvSpPr>
        <p:spPr bwMode="auto">
          <a:xfrm>
            <a:off x="63500" y="-893763"/>
            <a:ext cx="2476500"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latin typeface="Arial" charset="0"/>
            </a:endParaRPr>
          </a:p>
        </p:txBody>
      </p:sp>
      <p:pic>
        <p:nvPicPr>
          <p:cNvPr id="9222" name="Picture 2" title="solar data monitor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14800" y="1052513"/>
            <a:ext cx="4676775" cy="351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2" title="weather statio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5800" y="2941638"/>
            <a:ext cx="28194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4" name="Picture 3" title="solar data monitori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14800" y="4762500"/>
            <a:ext cx="1981200"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5" name="Picture 4" title="solar data monitori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324600" y="4791075"/>
            <a:ext cx="2466975"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82148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7"/>
          <p:cNvSpPr>
            <a:spLocks/>
          </p:cNvSpPr>
          <p:nvPr/>
        </p:nvSpPr>
        <p:spPr bwMode="auto">
          <a:xfrm>
            <a:off x="4267200" y="3962400"/>
            <a:ext cx="3886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fontAlgn="base">
              <a:spcBef>
                <a:spcPct val="20000"/>
              </a:spcBef>
              <a:spcAft>
                <a:spcPct val="0"/>
              </a:spcAft>
              <a:buFont typeface="Arial" charset="0"/>
              <a:buChar char="•"/>
            </a:pPr>
            <a:endParaRPr lang="en-US" sz="1600" b="1" smtClean="0">
              <a:solidFill>
                <a:srgbClr val="000000"/>
              </a:solidFill>
            </a:endParaRPr>
          </a:p>
        </p:txBody>
      </p:sp>
      <p:sp>
        <p:nvSpPr>
          <p:cNvPr id="10243" name="TextBox 32"/>
          <p:cNvSpPr txBox="1">
            <a:spLocks noChangeArrowheads="1"/>
          </p:cNvSpPr>
          <p:nvPr/>
        </p:nvSpPr>
        <p:spPr bwMode="auto">
          <a:xfrm>
            <a:off x="2514600" y="2438400"/>
            <a:ext cx="53340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buFont typeface="Arial" charset="0"/>
              <a:buChar char="•"/>
            </a:pPr>
            <a:endParaRPr lang="en-US" sz="1400" smtClean="0">
              <a:solidFill>
                <a:srgbClr val="000000"/>
              </a:solidFill>
            </a:endParaRPr>
          </a:p>
          <a:p>
            <a:pPr eaLnBrk="1" fontAlgn="base" hangingPunct="1">
              <a:spcBef>
                <a:spcPct val="0"/>
              </a:spcBef>
              <a:spcAft>
                <a:spcPct val="0"/>
              </a:spcAft>
              <a:buFont typeface="Arial" charset="0"/>
              <a:buChar char="•"/>
            </a:pPr>
            <a:endParaRPr lang="en-US" sz="1400" smtClean="0">
              <a:solidFill>
                <a:srgbClr val="000000"/>
              </a:solidFill>
            </a:endParaRPr>
          </a:p>
          <a:p>
            <a:pPr eaLnBrk="1" fontAlgn="base" hangingPunct="1">
              <a:spcBef>
                <a:spcPct val="0"/>
              </a:spcBef>
              <a:spcAft>
                <a:spcPct val="0"/>
              </a:spcAft>
            </a:pPr>
            <a:r>
              <a:rPr lang="en-US" sz="1400" smtClean="0">
                <a:solidFill>
                  <a:srgbClr val="000000"/>
                </a:solidFill>
              </a:rPr>
              <a:t> </a:t>
            </a:r>
          </a:p>
          <a:p>
            <a:pPr eaLnBrk="1" fontAlgn="base" hangingPunct="1">
              <a:spcBef>
                <a:spcPct val="0"/>
              </a:spcBef>
              <a:spcAft>
                <a:spcPct val="0"/>
              </a:spcAft>
              <a:buFont typeface="Arial" charset="0"/>
              <a:buChar char="•"/>
            </a:pPr>
            <a:endParaRPr lang="en-US" sz="1400" smtClean="0">
              <a:solidFill>
                <a:srgbClr val="000000"/>
              </a:solidFill>
            </a:endParaRPr>
          </a:p>
          <a:p>
            <a:pPr eaLnBrk="1" fontAlgn="base" hangingPunct="1">
              <a:spcBef>
                <a:spcPct val="0"/>
              </a:spcBef>
              <a:spcAft>
                <a:spcPct val="0"/>
              </a:spcAft>
            </a:pPr>
            <a:endParaRPr lang="en-US" sz="1400" smtClean="0">
              <a:solidFill>
                <a:srgbClr val="000000"/>
              </a:solidFill>
            </a:endParaRPr>
          </a:p>
        </p:txBody>
      </p:sp>
      <p:pic>
        <p:nvPicPr>
          <p:cNvPr id="10244" name="Picture 6" descr="photos" title="solar radiation and PV module interactio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1397000"/>
            <a:ext cx="2892425" cy="265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5" name="TextBox 1"/>
          <p:cNvSpPr txBox="1">
            <a:spLocks noChangeArrowheads="1"/>
          </p:cNvSpPr>
          <p:nvPr/>
        </p:nvSpPr>
        <p:spPr bwMode="auto">
          <a:xfrm>
            <a:off x="457200" y="533400"/>
            <a:ext cx="82534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000" b="1" smtClean="0">
                <a:solidFill>
                  <a:srgbClr val="000000"/>
                </a:solidFill>
              </a:rPr>
              <a:t>BASIC ILLUSTRATION OF A SOLAR RADIATION AND PV MODULE INTERACTION</a:t>
            </a:r>
          </a:p>
          <a:p>
            <a:pPr algn="ctr" eaLnBrk="1" fontAlgn="base" hangingPunct="1">
              <a:spcBef>
                <a:spcPct val="0"/>
              </a:spcBef>
              <a:spcAft>
                <a:spcPct val="0"/>
              </a:spcAft>
            </a:pPr>
            <a:endParaRPr lang="en-US" sz="2000" b="1" smtClean="0">
              <a:solidFill>
                <a:srgbClr val="000000"/>
              </a:solidFill>
            </a:endParaRPr>
          </a:p>
        </p:txBody>
      </p:sp>
      <p:pic>
        <p:nvPicPr>
          <p:cNvPr id="10246" name="Picture 2" descr="photos" title="solar radiation and PV module interact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33988" y="1495425"/>
            <a:ext cx="38100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3" descr="photos" title="solar radiation and PV module interactio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21025" y="4191000"/>
            <a:ext cx="2447925"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60757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descr="description" title="Where was the industry in 2010?"/>
          <p:cNvSpPr>
            <a:spLocks noGrp="1"/>
          </p:cNvSpPr>
          <p:nvPr>
            <p:ph type="body" idx="1"/>
          </p:nvPr>
        </p:nvSpPr>
        <p:spPr/>
        <p:txBody>
          <a:bodyPr/>
          <a:lstStyle/>
          <a:p>
            <a:r>
              <a:rPr lang="en-US" dirty="0" smtClean="0"/>
              <a:t>Where was the industry in 2010?</a:t>
            </a:r>
            <a:endParaRPr lang="en-US" dirty="0"/>
          </a:p>
        </p:txBody>
      </p:sp>
      <p:sp>
        <p:nvSpPr>
          <p:cNvPr id="5" name="Slide Number Placeholder 4"/>
          <p:cNvSpPr>
            <a:spLocks noGrp="1"/>
          </p:cNvSpPr>
          <p:nvPr>
            <p:ph type="sldNum" sz="quarter" idx="4294967295"/>
          </p:nvPr>
        </p:nvSpPr>
        <p:spPr>
          <a:xfrm>
            <a:off x="8640763" y="6454775"/>
            <a:ext cx="503237" cy="384175"/>
          </a:xfrm>
          <a:prstGeom prst="rect">
            <a:avLst/>
          </a:prstGeom>
        </p:spPr>
        <p:txBody>
          <a:bodyPr/>
          <a:lstStyle/>
          <a:p>
            <a:pPr>
              <a:defRPr/>
            </a:pPr>
            <a:fld id="{2F46466D-0F03-4D51-A60F-1BA574A3B61A}" type="slidenum">
              <a:rPr lang="en-US" smtClean="0">
                <a:solidFill>
                  <a:srgbClr val="000000"/>
                </a:solidFill>
              </a:rPr>
              <a:pPr>
                <a:defRPr/>
              </a:pPr>
              <a:t>5</a:t>
            </a:fld>
            <a:endParaRPr lang="en-US" dirty="0">
              <a:solidFill>
                <a:srgbClr val="000000"/>
              </a:solidFill>
            </a:endParaRPr>
          </a:p>
        </p:txBody>
      </p:sp>
    </p:spTree>
    <p:extLst>
      <p:ext uri="{BB962C8B-B14F-4D97-AF65-F5344CB8AC3E}">
        <p14:creationId xmlns:p14="http://schemas.microsoft.com/office/powerpoint/2010/main" val="2503011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7"/>
          <p:cNvSpPr>
            <a:spLocks/>
          </p:cNvSpPr>
          <p:nvPr/>
        </p:nvSpPr>
        <p:spPr bwMode="auto">
          <a:xfrm>
            <a:off x="4267200" y="3962400"/>
            <a:ext cx="3886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fontAlgn="base">
              <a:spcBef>
                <a:spcPct val="20000"/>
              </a:spcBef>
              <a:spcAft>
                <a:spcPct val="0"/>
              </a:spcAft>
              <a:buFont typeface="Arial" charset="0"/>
              <a:buChar char="•"/>
            </a:pPr>
            <a:endParaRPr lang="en-US" sz="1600" b="1" smtClean="0">
              <a:solidFill>
                <a:srgbClr val="000000"/>
              </a:solidFill>
            </a:endParaRPr>
          </a:p>
        </p:txBody>
      </p:sp>
      <p:sp>
        <p:nvSpPr>
          <p:cNvPr id="11267" name="TextBox 32"/>
          <p:cNvSpPr txBox="1">
            <a:spLocks noChangeArrowheads="1"/>
          </p:cNvSpPr>
          <p:nvPr/>
        </p:nvSpPr>
        <p:spPr bwMode="auto">
          <a:xfrm>
            <a:off x="2514600" y="2438400"/>
            <a:ext cx="53340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buFont typeface="Arial" charset="0"/>
              <a:buChar char="•"/>
            </a:pPr>
            <a:endParaRPr lang="en-US" sz="1400" smtClean="0">
              <a:solidFill>
                <a:srgbClr val="000000"/>
              </a:solidFill>
            </a:endParaRPr>
          </a:p>
          <a:p>
            <a:pPr eaLnBrk="1" fontAlgn="base" hangingPunct="1">
              <a:spcBef>
                <a:spcPct val="0"/>
              </a:spcBef>
              <a:spcAft>
                <a:spcPct val="0"/>
              </a:spcAft>
              <a:buFont typeface="Arial" charset="0"/>
              <a:buChar char="•"/>
            </a:pPr>
            <a:endParaRPr lang="en-US" sz="1400" smtClean="0">
              <a:solidFill>
                <a:srgbClr val="000000"/>
              </a:solidFill>
            </a:endParaRPr>
          </a:p>
          <a:p>
            <a:pPr eaLnBrk="1" fontAlgn="base" hangingPunct="1">
              <a:spcBef>
                <a:spcPct val="0"/>
              </a:spcBef>
              <a:spcAft>
                <a:spcPct val="0"/>
              </a:spcAft>
            </a:pPr>
            <a:r>
              <a:rPr lang="en-US" sz="1400" smtClean="0">
                <a:solidFill>
                  <a:srgbClr val="000000"/>
                </a:solidFill>
              </a:rPr>
              <a:t> </a:t>
            </a:r>
          </a:p>
          <a:p>
            <a:pPr eaLnBrk="1" fontAlgn="base" hangingPunct="1">
              <a:spcBef>
                <a:spcPct val="0"/>
              </a:spcBef>
              <a:spcAft>
                <a:spcPct val="0"/>
              </a:spcAft>
              <a:buFont typeface="Arial" charset="0"/>
              <a:buChar char="•"/>
            </a:pPr>
            <a:endParaRPr lang="en-US" sz="1400" smtClean="0">
              <a:solidFill>
                <a:srgbClr val="000000"/>
              </a:solidFill>
            </a:endParaRPr>
          </a:p>
          <a:p>
            <a:pPr eaLnBrk="1" fontAlgn="base" hangingPunct="1">
              <a:spcBef>
                <a:spcPct val="0"/>
              </a:spcBef>
              <a:spcAft>
                <a:spcPct val="0"/>
              </a:spcAft>
            </a:pPr>
            <a:endParaRPr lang="en-US" sz="1400" smtClean="0">
              <a:solidFill>
                <a:srgbClr val="000000"/>
              </a:solidFill>
            </a:endParaRPr>
          </a:p>
        </p:txBody>
      </p:sp>
      <p:pic>
        <p:nvPicPr>
          <p:cNvPr id="11268" name="Picture 7" title="small scale residential sola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9200" y="1855788"/>
            <a:ext cx="6705600" cy="314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9" name="TextBox 1"/>
          <p:cNvSpPr txBox="1">
            <a:spLocks noChangeArrowheads="1"/>
          </p:cNvSpPr>
          <p:nvPr/>
        </p:nvSpPr>
        <p:spPr bwMode="auto">
          <a:xfrm>
            <a:off x="1676400" y="771525"/>
            <a:ext cx="64563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000000"/>
                </a:solidFill>
              </a:rPr>
              <a:t>ILLUSTRATION OF A SMALL SCALE RESIDENTIAL </a:t>
            </a:r>
          </a:p>
          <a:p>
            <a:pPr eaLnBrk="1" fontAlgn="base" hangingPunct="1">
              <a:spcBef>
                <a:spcPct val="0"/>
              </a:spcBef>
              <a:spcAft>
                <a:spcPct val="0"/>
              </a:spcAft>
            </a:pPr>
            <a:r>
              <a:rPr lang="en-US" sz="2000" b="1" smtClean="0">
                <a:solidFill>
                  <a:srgbClr val="000000"/>
                </a:solidFill>
              </a:rPr>
              <a:t>		SOLAR ARRAY</a:t>
            </a:r>
          </a:p>
        </p:txBody>
      </p:sp>
    </p:spTree>
    <p:extLst>
      <p:ext uri="{BB962C8B-B14F-4D97-AF65-F5344CB8AC3E}">
        <p14:creationId xmlns:p14="http://schemas.microsoft.com/office/powerpoint/2010/main" val="5201254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2"/>
          <p:cNvSpPr txBox="1">
            <a:spLocks noChangeArrowheads="1"/>
          </p:cNvSpPr>
          <p:nvPr/>
        </p:nvSpPr>
        <p:spPr bwMode="auto">
          <a:xfrm>
            <a:off x="1096963" y="536575"/>
            <a:ext cx="68627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000000"/>
                </a:solidFill>
              </a:rPr>
              <a:t>GRID TIED SOLAR PV SYSTEMS AND NET METERING </a:t>
            </a:r>
          </a:p>
        </p:txBody>
      </p:sp>
      <p:pic>
        <p:nvPicPr>
          <p:cNvPr id="12291" name="Picture 2" title="grid tied solar system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9638" y="2590800"/>
            <a:ext cx="7294562"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2" name="Rectangle 3"/>
          <p:cNvSpPr>
            <a:spLocks noChangeArrowheads="1"/>
          </p:cNvSpPr>
          <p:nvPr/>
        </p:nvSpPr>
        <p:spPr bwMode="auto">
          <a:xfrm>
            <a:off x="457200" y="1028700"/>
            <a:ext cx="81534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1400" smtClean="0">
                <a:solidFill>
                  <a:srgbClr val="000000"/>
                </a:solidFill>
                <a:latin typeface="Arial" charset="0"/>
              </a:rPr>
              <a:t>Net Metering allows Utility customers to earn a payback from connecting approved renewable generation systems - such as solar panels - to the electric grid. On any given day, you generate electricity from free, renewable sources like the sun and wind, providing energy for your home or business and reducing the amount you purchase from your utility and your monthly bills. If your system ever produces more energy than you need, the excess is supplied to the grid and that amount is subtracted from your current monthly bill or banked for use on a future bill in the same calendar year.</a:t>
            </a:r>
          </a:p>
          <a:p>
            <a:pPr fontAlgn="base">
              <a:spcBef>
                <a:spcPct val="0"/>
              </a:spcBef>
              <a:spcAft>
                <a:spcPct val="0"/>
              </a:spcAft>
            </a:pPr>
            <a:r>
              <a:rPr lang="en-US" smtClean="0">
                <a:solidFill>
                  <a:srgbClr val="000000"/>
                </a:solidFill>
                <a:latin typeface="Arial" charset="0"/>
              </a:rPr>
              <a:t> </a:t>
            </a:r>
          </a:p>
        </p:txBody>
      </p:sp>
    </p:spTree>
    <p:extLst>
      <p:ext uri="{BB962C8B-B14F-4D97-AF65-F5344CB8AC3E}">
        <p14:creationId xmlns:p14="http://schemas.microsoft.com/office/powerpoint/2010/main" val="27039370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p:cNvSpPr txBox="1">
            <a:spLocks noChangeArrowheads="1"/>
          </p:cNvSpPr>
          <p:nvPr/>
        </p:nvSpPr>
        <p:spPr bwMode="auto">
          <a:xfrm>
            <a:off x="2590800" y="557213"/>
            <a:ext cx="4073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000000"/>
                </a:solidFill>
              </a:rPr>
              <a:t>BENEFITS OF SOLAR ENERGY </a:t>
            </a:r>
          </a:p>
        </p:txBody>
      </p:sp>
      <p:sp>
        <p:nvSpPr>
          <p:cNvPr id="13315" name="Rectangle 3"/>
          <p:cNvSpPr>
            <a:spLocks noChangeArrowheads="1"/>
          </p:cNvSpPr>
          <p:nvPr/>
        </p:nvSpPr>
        <p:spPr bwMode="auto">
          <a:xfrm>
            <a:off x="457200" y="1028700"/>
            <a:ext cx="81534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fontAlgn="base">
              <a:spcBef>
                <a:spcPct val="0"/>
              </a:spcBef>
              <a:spcAft>
                <a:spcPct val="0"/>
              </a:spcAft>
              <a:buFont typeface="Arial" charset="0"/>
              <a:buChar char="•"/>
            </a:pPr>
            <a:endParaRPr lang="en-US" smtClean="0">
              <a:solidFill>
                <a:srgbClr val="000000"/>
              </a:solidFill>
              <a:latin typeface="Arial" charset="0"/>
            </a:endParaRPr>
          </a:p>
          <a:p>
            <a:pPr marL="285750" indent="-285750" fontAlgn="base">
              <a:spcBef>
                <a:spcPct val="0"/>
              </a:spcBef>
              <a:spcAft>
                <a:spcPct val="0"/>
              </a:spcAft>
              <a:buFont typeface="Arial" charset="0"/>
              <a:buChar char="•"/>
            </a:pPr>
            <a:r>
              <a:rPr lang="en-US" smtClean="0">
                <a:solidFill>
                  <a:srgbClr val="000000"/>
                </a:solidFill>
                <a:latin typeface="Arial" charset="0"/>
              </a:rPr>
              <a:t>FINANCIAL BENEFITS</a:t>
            </a:r>
          </a:p>
          <a:p>
            <a:pPr marL="742950" lvl="1" indent="-285750" fontAlgn="base">
              <a:spcBef>
                <a:spcPct val="0"/>
              </a:spcBef>
              <a:spcAft>
                <a:spcPct val="0"/>
              </a:spcAft>
              <a:buFont typeface="Arial" charset="0"/>
              <a:buChar char="•"/>
            </a:pPr>
            <a:r>
              <a:rPr lang="en-US" smtClean="0">
                <a:solidFill>
                  <a:srgbClr val="000000"/>
                </a:solidFill>
                <a:latin typeface="Arial" charset="0"/>
              </a:rPr>
              <a:t>Reduction of your monthly energy bill</a:t>
            </a:r>
          </a:p>
          <a:p>
            <a:pPr marL="742950" lvl="1" indent="-285750" fontAlgn="base">
              <a:spcBef>
                <a:spcPct val="0"/>
              </a:spcBef>
              <a:spcAft>
                <a:spcPct val="0"/>
              </a:spcAft>
              <a:buFont typeface="Arial" charset="0"/>
              <a:buChar char="•"/>
            </a:pPr>
            <a:r>
              <a:rPr lang="en-US" smtClean="0">
                <a:solidFill>
                  <a:srgbClr val="000000"/>
                </a:solidFill>
                <a:latin typeface="Arial" charset="0"/>
              </a:rPr>
              <a:t>Attractive Tax Credits from the Federal Government </a:t>
            </a:r>
          </a:p>
          <a:p>
            <a:pPr marL="742950" lvl="1" indent="-285750" fontAlgn="base">
              <a:spcBef>
                <a:spcPct val="0"/>
              </a:spcBef>
              <a:spcAft>
                <a:spcPct val="0"/>
              </a:spcAft>
              <a:buFont typeface="Arial" charset="0"/>
              <a:buChar char="•"/>
            </a:pPr>
            <a:r>
              <a:rPr lang="en-US" smtClean="0">
                <a:solidFill>
                  <a:srgbClr val="000000"/>
                </a:solidFill>
                <a:latin typeface="Arial" charset="0"/>
              </a:rPr>
              <a:t>Utility Rebates and Incentives</a:t>
            </a:r>
          </a:p>
          <a:p>
            <a:pPr marL="742950" lvl="1" indent="-285750" fontAlgn="base">
              <a:spcBef>
                <a:spcPct val="0"/>
              </a:spcBef>
              <a:spcAft>
                <a:spcPct val="0"/>
              </a:spcAft>
              <a:buFont typeface="Arial" charset="0"/>
              <a:buChar char="•"/>
            </a:pPr>
            <a:r>
              <a:rPr lang="en-US" smtClean="0">
                <a:solidFill>
                  <a:srgbClr val="000000"/>
                </a:solidFill>
                <a:latin typeface="Arial" charset="0"/>
              </a:rPr>
              <a:t>Attractive Return on Investments</a:t>
            </a:r>
          </a:p>
          <a:p>
            <a:pPr marL="742950" lvl="1" indent="-285750" fontAlgn="base">
              <a:spcBef>
                <a:spcPct val="0"/>
              </a:spcBef>
              <a:spcAft>
                <a:spcPct val="0"/>
              </a:spcAft>
              <a:buFont typeface="Arial" charset="0"/>
              <a:buChar char="•"/>
            </a:pPr>
            <a:r>
              <a:rPr lang="en-US" smtClean="0">
                <a:solidFill>
                  <a:srgbClr val="000000"/>
                </a:solidFill>
                <a:latin typeface="Arial" charset="0"/>
              </a:rPr>
              <a:t>Long Term Hedge against Increasing Energy Costs  </a:t>
            </a:r>
          </a:p>
          <a:p>
            <a:pPr marL="742950" lvl="1" indent="-285750" fontAlgn="base">
              <a:spcBef>
                <a:spcPct val="0"/>
              </a:spcBef>
              <a:spcAft>
                <a:spcPct val="0"/>
              </a:spcAft>
              <a:buFont typeface="Arial" charset="0"/>
              <a:buChar char="•"/>
            </a:pPr>
            <a:r>
              <a:rPr lang="en-US" smtClean="0">
                <a:solidFill>
                  <a:srgbClr val="000000"/>
                </a:solidFill>
                <a:latin typeface="Arial" charset="0"/>
              </a:rPr>
              <a:t>Possible Increase of Home Resale Value </a:t>
            </a:r>
          </a:p>
          <a:p>
            <a:pPr marL="742950" lvl="1" indent="-285750" fontAlgn="base">
              <a:spcBef>
                <a:spcPct val="0"/>
              </a:spcBef>
              <a:spcAft>
                <a:spcPct val="0"/>
              </a:spcAft>
              <a:buFont typeface="Arial" charset="0"/>
              <a:buChar char="•"/>
            </a:pPr>
            <a:endParaRPr lang="en-US" smtClean="0">
              <a:solidFill>
                <a:srgbClr val="000000"/>
              </a:solidFill>
              <a:latin typeface="Arial" charset="0"/>
            </a:endParaRPr>
          </a:p>
          <a:p>
            <a:pPr marL="285750" indent="-285750" fontAlgn="base">
              <a:spcBef>
                <a:spcPct val="0"/>
              </a:spcBef>
              <a:spcAft>
                <a:spcPct val="0"/>
              </a:spcAft>
              <a:buFont typeface="Arial" charset="0"/>
              <a:buChar char="•"/>
            </a:pPr>
            <a:r>
              <a:rPr lang="en-US" smtClean="0">
                <a:solidFill>
                  <a:srgbClr val="000000"/>
                </a:solidFill>
                <a:latin typeface="Arial" charset="0"/>
              </a:rPr>
              <a:t>ENVIROMENTAL BENEFITS</a:t>
            </a:r>
          </a:p>
          <a:p>
            <a:pPr marL="742950" lvl="1" indent="-285750" fontAlgn="base">
              <a:spcBef>
                <a:spcPct val="0"/>
              </a:spcBef>
              <a:spcAft>
                <a:spcPct val="0"/>
              </a:spcAft>
              <a:buFont typeface="Arial" charset="0"/>
              <a:buChar char="•"/>
            </a:pPr>
            <a:r>
              <a:rPr lang="en-US" smtClean="0">
                <a:solidFill>
                  <a:srgbClr val="000000"/>
                </a:solidFill>
                <a:latin typeface="Arial" charset="0"/>
              </a:rPr>
              <a:t>Reduction of your Carbon Footprint by utilizing a virtually endless supply of free clean energy</a:t>
            </a:r>
          </a:p>
          <a:p>
            <a:pPr marL="742950" lvl="1" indent="-285750" fontAlgn="base">
              <a:spcBef>
                <a:spcPct val="0"/>
              </a:spcBef>
              <a:spcAft>
                <a:spcPct val="0"/>
              </a:spcAft>
              <a:buFont typeface="Arial" charset="0"/>
              <a:buChar char="•"/>
            </a:pPr>
            <a:r>
              <a:rPr lang="en-US" smtClean="0">
                <a:solidFill>
                  <a:srgbClr val="000000"/>
                </a:solidFill>
                <a:latin typeface="Arial" charset="0"/>
              </a:rPr>
              <a:t>Bring awareness to your entire family/organization about energy conservation and consumption</a:t>
            </a:r>
          </a:p>
        </p:txBody>
      </p:sp>
    </p:spTree>
    <p:extLst>
      <p:ext uri="{BB962C8B-B14F-4D97-AF65-F5344CB8AC3E}">
        <p14:creationId xmlns:p14="http://schemas.microsoft.com/office/powerpoint/2010/main" val="3325213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143000"/>
          </a:xfrm>
        </p:spPr>
        <p:txBody>
          <a:bodyPr>
            <a:normAutofit fontScale="90000"/>
          </a:bodyPr>
          <a:lstStyle/>
          <a:p>
            <a:r>
              <a:rPr lang="en-US" b="1" dirty="0" smtClean="0">
                <a:solidFill>
                  <a:srgbClr val="0070C0"/>
                </a:solidFill>
              </a:rPr>
              <a:t>Financing Options for Solar Projects</a:t>
            </a:r>
            <a:endParaRPr lang="en-US" b="1" dirty="0">
              <a:solidFill>
                <a:srgbClr val="0070C0"/>
              </a:solidFill>
            </a:endParaRPr>
          </a:p>
        </p:txBody>
      </p:sp>
      <p:sp>
        <p:nvSpPr>
          <p:cNvPr id="3" name="Content Placeholder 2"/>
          <p:cNvSpPr>
            <a:spLocks noGrp="1"/>
          </p:cNvSpPr>
          <p:nvPr>
            <p:ph idx="1"/>
          </p:nvPr>
        </p:nvSpPr>
        <p:spPr>
          <a:xfrm>
            <a:off x="533400" y="3048000"/>
            <a:ext cx="8229600" cy="2438400"/>
          </a:xfrm>
        </p:spPr>
        <p:txBody>
          <a:bodyPr/>
          <a:lstStyle/>
          <a:p>
            <a:pPr marL="0" indent="0" algn="ctr">
              <a:buNone/>
            </a:pPr>
            <a:r>
              <a:rPr lang="en-US" b="1" dirty="0">
                <a:solidFill>
                  <a:srgbClr val="0070C0"/>
                </a:solidFill>
              </a:rPr>
              <a:t>Wolfgang </a:t>
            </a:r>
            <a:r>
              <a:rPr lang="en-US" b="1" dirty="0" err="1">
                <a:solidFill>
                  <a:srgbClr val="0070C0"/>
                </a:solidFill>
              </a:rPr>
              <a:t>Beaugrand</a:t>
            </a:r>
            <a:endParaRPr lang="en-US" b="1" dirty="0">
              <a:solidFill>
                <a:srgbClr val="0070C0"/>
              </a:solidFill>
            </a:endParaRPr>
          </a:p>
          <a:p>
            <a:pPr marL="0" indent="0" algn="ctr">
              <a:buNone/>
            </a:pPr>
            <a:r>
              <a:rPr lang="en-US" dirty="0">
                <a:solidFill>
                  <a:srgbClr val="0070C0"/>
                </a:solidFill>
              </a:rPr>
              <a:t>MAGE Solar Inc. &amp; Florida Alliance for Renewable Energy Board </a:t>
            </a:r>
            <a:r>
              <a:rPr lang="en-US" dirty="0" smtClean="0">
                <a:solidFill>
                  <a:srgbClr val="0070C0"/>
                </a:solidFill>
              </a:rPr>
              <a:t>member</a:t>
            </a:r>
            <a:endParaRPr lang="en-US" dirty="0">
              <a:solidFill>
                <a:srgbClr val="0070C0"/>
              </a:solidFill>
            </a:endParaRPr>
          </a:p>
        </p:txBody>
      </p:sp>
    </p:spTree>
    <p:extLst>
      <p:ext uri="{BB962C8B-B14F-4D97-AF65-F5344CB8AC3E}">
        <p14:creationId xmlns:p14="http://schemas.microsoft.com/office/powerpoint/2010/main" val="9063846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5516563"/>
            <a:ext cx="8347075" cy="865187"/>
          </a:xfrm>
        </p:spPr>
        <p:txBody>
          <a:bodyPr>
            <a:normAutofit fontScale="90000"/>
          </a:bodyPr>
          <a:lstStyle/>
          <a:p>
            <a:pPr eaLnBrk="1" hangingPunct="1">
              <a:defRPr/>
            </a:pPr>
            <a:r>
              <a:rPr smtClean="0"/>
              <a:t>Finance Solutions for Your Solar Project</a:t>
            </a:r>
            <a:br>
              <a:rPr smtClean="0"/>
            </a:br>
            <a:r>
              <a:rPr sz="1800" i="1" smtClean="0"/>
              <a:t>Wolfgang Beaugrand</a:t>
            </a:r>
            <a:r>
              <a:rPr sz="1800" smtClean="0"/>
              <a:t>, </a:t>
            </a:r>
            <a:r>
              <a:rPr sz="1800" b="0" smtClean="0"/>
              <a:t>MAGE SOLAR USA (Southeast Regional Sales Manager) &amp; Florida Allicance for Renewable Energy (Board Member)</a:t>
            </a:r>
            <a:r>
              <a:rPr sz="1800" smtClean="0"/>
              <a:t/>
            </a:r>
            <a:br>
              <a:rPr sz="1800" smtClean="0"/>
            </a:br>
            <a:endParaRPr sz="1800" smtClean="0"/>
          </a:p>
        </p:txBody>
      </p:sp>
    </p:spTree>
    <p:extLst>
      <p:ext uri="{BB962C8B-B14F-4D97-AF65-F5344CB8AC3E}">
        <p14:creationId xmlns:p14="http://schemas.microsoft.com/office/powerpoint/2010/main" val="160309271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2"/>
          <p:cNvSpPr>
            <a:spLocks noGrp="1"/>
          </p:cNvSpPr>
          <p:nvPr>
            <p:ph type="ctrTitle"/>
          </p:nvPr>
        </p:nvSpPr>
        <p:spPr>
          <a:xfrm>
            <a:off x="468313" y="2349500"/>
            <a:ext cx="8496300" cy="1081088"/>
          </a:xfrm>
        </p:spPr>
        <p:txBody>
          <a:bodyPr/>
          <a:lstStyle/>
          <a:p>
            <a:pPr eaLnBrk="1" hangingPunct="1"/>
            <a:r>
              <a:rPr lang="en-US" sz="4800" smtClean="0">
                <a:latin typeface="Arial" charset="0"/>
                <a:cs typeface="Arial" charset="0"/>
              </a:rPr>
              <a:t>I want Solar today!</a:t>
            </a:r>
            <a:r>
              <a:rPr lang="en-US" sz="2400" smtClean="0">
                <a:latin typeface="Arial" charset="0"/>
                <a:cs typeface="Arial" charset="0"/>
              </a:rPr>
              <a:t/>
            </a:r>
            <a:br>
              <a:rPr lang="en-US" sz="2400" smtClean="0">
                <a:latin typeface="Arial" charset="0"/>
                <a:cs typeface="Arial" charset="0"/>
              </a:rPr>
            </a:br>
            <a:r>
              <a:rPr lang="en-US" sz="2400" smtClean="0">
                <a:latin typeface="Arial" charset="0"/>
                <a:cs typeface="Arial" charset="0"/>
              </a:rPr>
              <a:t/>
            </a:r>
            <a:br>
              <a:rPr lang="en-US" sz="2400" smtClean="0">
                <a:latin typeface="Arial" charset="0"/>
                <a:cs typeface="Arial" charset="0"/>
              </a:rPr>
            </a:br>
            <a:r>
              <a:rPr lang="en-US" sz="2400" i="1" smtClean="0">
                <a:latin typeface="Arial" charset="0"/>
                <a:cs typeface="Arial" charset="0"/>
              </a:rPr>
              <a:t>How do I pay for it?</a:t>
            </a:r>
          </a:p>
        </p:txBody>
      </p:sp>
    </p:spTree>
    <p:extLst>
      <p:ext uri="{BB962C8B-B14F-4D97-AF65-F5344CB8AC3E}">
        <p14:creationId xmlns:p14="http://schemas.microsoft.com/office/powerpoint/2010/main" val="40941884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latin typeface="Arial" charset="0"/>
                <a:cs typeface="Arial" charset="0"/>
              </a:rPr>
              <a:t>Financing Your Solar PV System</a:t>
            </a:r>
            <a:br>
              <a:rPr lang="en-US" smtClean="0">
                <a:latin typeface="Arial" charset="0"/>
                <a:cs typeface="Arial" charset="0"/>
              </a:rPr>
            </a:br>
            <a:r>
              <a:rPr lang="en-US" smtClean="0">
                <a:latin typeface="Arial" charset="0"/>
                <a:cs typeface="Arial" charset="0"/>
              </a:rPr>
              <a:t>Residential</a:t>
            </a:r>
          </a:p>
        </p:txBody>
      </p:sp>
      <p:sp>
        <p:nvSpPr>
          <p:cNvPr id="24579" name="Content Placeholder 2"/>
          <p:cNvSpPr>
            <a:spLocks noGrp="1"/>
          </p:cNvSpPr>
          <p:nvPr>
            <p:ph idx="1"/>
          </p:nvPr>
        </p:nvSpPr>
        <p:spPr>
          <a:xfrm>
            <a:off x="457200" y="1341438"/>
            <a:ext cx="8507413" cy="4784725"/>
          </a:xfrm>
        </p:spPr>
        <p:txBody>
          <a:bodyPr/>
          <a:lstStyle/>
          <a:p>
            <a:r>
              <a:rPr smtClean="0">
                <a:latin typeface="Arial" charset="0"/>
                <a:cs typeface="Arial" charset="0"/>
              </a:rPr>
              <a:t>When considering purchasing a Solar PV System, there are several financial considerations.</a:t>
            </a:r>
          </a:p>
          <a:p>
            <a:r>
              <a:rPr sz="1600" smtClean="0">
                <a:latin typeface="Arial" charset="0"/>
                <a:cs typeface="Arial" charset="0"/>
              </a:rPr>
              <a:t>What is your budget?  System size will be affected your energy consumption  but also buy only what you are comfortable paying.</a:t>
            </a:r>
          </a:p>
          <a:p>
            <a:r>
              <a:rPr sz="1600" smtClean="0">
                <a:latin typeface="Arial" charset="0"/>
                <a:cs typeface="Arial" charset="0"/>
              </a:rPr>
              <a:t>You have the option of cash, loan or lease (only available in some states).</a:t>
            </a:r>
          </a:p>
          <a:p>
            <a:pPr lvl="1"/>
            <a:r>
              <a:rPr sz="1600" smtClean="0">
                <a:latin typeface="Arial" charset="0"/>
                <a:cs typeface="Arial" charset="0"/>
              </a:rPr>
              <a:t>Loan examples include: 10-Year or 20-Year FHA Home Improvement Loans, 30-Year Refinance Options, and always check with your local bank for finance solutions. </a:t>
            </a:r>
          </a:p>
          <a:p>
            <a:pPr lvl="1"/>
            <a:r>
              <a:rPr sz="1600" b="1" smtClean="0">
                <a:latin typeface="Arial" charset="0"/>
                <a:cs typeface="Arial" charset="0"/>
              </a:rPr>
              <a:t>Florida Only - Smart Investment in Solar (SIS): 20-year loan for pre-designed residential MAGE SOLAR Solar Systems</a:t>
            </a:r>
          </a:p>
          <a:p>
            <a:pPr lvl="1"/>
            <a:r>
              <a:rPr sz="1600" smtClean="0">
                <a:latin typeface="Arial" charset="0"/>
                <a:cs typeface="Arial" charset="0"/>
              </a:rPr>
              <a:t>Leases vary depending on state and installer, but always read the details for the end of the lease – do you own, owe FMV (fair market value), or will the array be removed (at your expense or installers)?</a:t>
            </a:r>
          </a:p>
          <a:p>
            <a:r>
              <a:rPr sz="1600" smtClean="0">
                <a:latin typeface="Arial" charset="0"/>
                <a:cs typeface="Arial" charset="0"/>
              </a:rPr>
              <a:t>When you purchase your own Solar PV System, whether by cash or loan, you are eligible for a 30% Income Tax Credit (form 5695).</a:t>
            </a:r>
          </a:p>
          <a:p>
            <a:r>
              <a:rPr sz="1600" smtClean="0">
                <a:latin typeface="Arial" charset="0"/>
                <a:cs typeface="Arial" charset="0"/>
              </a:rPr>
              <a:t>Some states also offer a State Tax Credit.</a:t>
            </a:r>
          </a:p>
          <a:p>
            <a:r>
              <a:rPr sz="1600" smtClean="0">
                <a:latin typeface="Arial" charset="0"/>
                <a:cs typeface="Arial" charset="0"/>
              </a:rPr>
              <a:t>Some utilities offer a rebate or net metering program.</a:t>
            </a:r>
          </a:p>
        </p:txBody>
      </p:sp>
      <p:sp>
        <p:nvSpPr>
          <p:cNvPr id="4" name="Slide Number Placeholder 3"/>
          <p:cNvSpPr>
            <a:spLocks noGrp="1"/>
          </p:cNvSpPr>
          <p:nvPr>
            <p:ph type="sldNum" sz="quarter" idx="10"/>
          </p:nvPr>
        </p:nvSpPr>
        <p:spPr/>
        <p:txBody>
          <a:bodyPr/>
          <a:lstStyle/>
          <a:p>
            <a:pPr>
              <a:defRPr/>
            </a:pPr>
            <a:fld id="{ECBB393A-CC21-42B1-8FB1-445C13B51E14}" type="slidenum">
              <a:rPr lang="de-DE" smtClean="0">
                <a:solidFill>
                  <a:srgbClr val="707173">
                    <a:lumMod val="50000"/>
                  </a:srgbClr>
                </a:solidFill>
              </a:rPr>
              <a:pPr>
                <a:defRPr/>
              </a:pPr>
              <a:t>56</a:t>
            </a:fld>
            <a:endParaRPr lang="de-DE" dirty="0">
              <a:solidFill>
                <a:srgbClr val="707173">
                  <a:lumMod val="50000"/>
                </a:srgbClr>
              </a:solidFill>
            </a:endParaRPr>
          </a:p>
        </p:txBody>
      </p:sp>
    </p:spTree>
    <p:extLst>
      <p:ext uri="{BB962C8B-B14F-4D97-AF65-F5344CB8AC3E}">
        <p14:creationId xmlns:p14="http://schemas.microsoft.com/office/powerpoint/2010/main" val="2614653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mtClean="0">
                <a:latin typeface="Arial" charset="0"/>
                <a:cs typeface="Arial" charset="0"/>
              </a:rPr>
              <a:t>SIS Kit Options </a:t>
            </a:r>
          </a:p>
        </p:txBody>
      </p:sp>
      <p:sp>
        <p:nvSpPr>
          <p:cNvPr id="25603" name="Content Placeholder 2"/>
          <p:cNvSpPr>
            <a:spLocks noGrp="1"/>
          </p:cNvSpPr>
          <p:nvPr>
            <p:ph idx="1"/>
          </p:nvPr>
        </p:nvSpPr>
        <p:spPr>
          <a:xfrm>
            <a:off x="457200" y="1557338"/>
            <a:ext cx="8507413" cy="4784725"/>
          </a:xfrm>
        </p:spPr>
        <p:txBody>
          <a:bodyPr/>
          <a:lstStyle/>
          <a:p>
            <a:r>
              <a:rPr smtClean="0">
                <a:latin typeface="Arial" charset="0"/>
                <a:cs typeface="Arial" charset="0"/>
              </a:rPr>
              <a:t>All Kits are designed using the MAGE 240 / 6 PL US AC Module powered by a SolarBridge microinverter and utilizing MAGE SYSTEMTEC racking for wind loads of 120 mph* (160 mph wind load available at additional cost). </a:t>
            </a:r>
          </a:p>
          <a:p>
            <a:r>
              <a:rPr smtClean="0">
                <a:latin typeface="Arial" charset="0"/>
                <a:cs typeface="Arial" charset="0"/>
              </a:rPr>
              <a:t>2.88kW  (SIS 3-120 or SIS 3-160)</a:t>
            </a:r>
          </a:p>
          <a:p>
            <a:pPr lvl="1"/>
            <a:r>
              <a:rPr smtClean="0">
                <a:latin typeface="Arial" charset="0"/>
                <a:cs typeface="Arial" charset="0"/>
              </a:rPr>
              <a:t>Two rows of six are standard design</a:t>
            </a:r>
          </a:p>
          <a:p>
            <a:r>
              <a:rPr smtClean="0">
                <a:latin typeface="Arial" charset="0"/>
                <a:cs typeface="Arial" charset="0"/>
              </a:rPr>
              <a:t>4.8kW (SIS 5-120 or SIS 5-160)</a:t>
            </a:r>
          </a:p>
          <a:p>
            <a:pPr lvl="1"/>
            <a:r>
              <a:rPr smtClean="0">
                <a:latin typeface="Arial" charset="0"/>
                <a:cs typeface="Arial" charset="0"/>
              </a:rPr>
              <a:t>Two rows of ten are standard design</a:t>
            </a:r>
          </a:p>
          <a:p>
            <a:r>
              <a:rPr smtClean="0">
                <a:latin typeface="Arial" charset="0"/>
                <a:cs typeface="Arial" charset="0"/>
              </a:rPr>
              <a:t>7.2kW (SIS 7-120 or SIS 7-160)</a:t>
            </a:r>
          </a:p>
          <a:p>
            <a:pPr lvl="1"/>
            <a:r>
              <a:rPr smtClean="0">
                <a:latin typeface="Arial" charset="0"/>
                <a:cs typeface="Arial" charset="0"/>
              </a:rPr>
              <a:t>Three rows of ten are standard design</a:t>
            </a:r>
          </a:p>
          <a:p>
            <a:r>
              <a:rPr smtClean="0">
                <a:latin typeface="Arial" charset="0"/>
                <a:cs typeface="Arial" charset="0"/>
              </a:rPr>
              <a:t>10.08kW (SIS 10-120 or SIS 10-160)</a:t>
            </a:r>
          </a:p>
          <a:p>
            <a:pPr lvl="1"/>
            <a:r>
              <a:rPr smtClean="0">
                <a:latin typeface="Arial" charset="0"/>
                <a:cs typeface="Arial" charset="0"/>
              </a:rPr>
              <a:t>Three rows of fourteen are standard design</a:t>
            </a:r>
          </a:p>
          <a:p>
            <a:endParaRPr smtClean="0">
              <a:latin typeface="Arial" charset="0"/>
              <a:cs typeface="Arial" charset="0"/>
            </a:endParaRPr>
          </a:p>
          <a:p>
            <a:r>
              <a:rPr smtClean="0">
                <a:latin typeface="Arial" charset="0"/>
                <a:cs typeface="Arial" charset="0"/>
              </a:rPr>
              <a:t>Transition cables, cable clips, Power Manager (AC Module) and other BOS are included in each of the standard designed kits for a shingled pitched roof.  Other roof structures are available at additional fees. </a:t>
            </a:r>
          </a:p>
        </p:txBody>
      </p:sp>
      <p:sp>
        <p:nvSpPr>
          <p:cNvPr id="4" name="Slide Number Placeholder 3"/>
          <p:cNvSpPr>
            <a:spLocks noGrp="1"/>
          </p:cNvSpPr>
          <p:nvPr>
            <p:ph type="sldNum" sz="quarter" idx="10"/>
          </p:nvPr>
        </p:nvSpPr>
        <p:spPr/>
        <p:txBody>
          <a:bodyPr/>
          <a:lstStyle/>
          <a:p>
            <a:pPr>
              <a:defRPr/>
            </a:pPr>
            <a:fld id="{797ADFE0-7BAA-4D89-9FB9-A0E704D98B4D}" type="slidenum">
              <a:rPr lang="de-DE" smtClean="0">
                <a:solidFill>
                  <a:srgbClr val="707173">
                    <a:lumMod val="50000"/>
                  </a:srgbClr>
                </a:solidFill>
              </a:rPr>
              <a:pPr>
                <a:defRPr/>
              </a:pPr>
              <a:t>57</a:t>
            </a:fld>
            <a:endParaRPr lang="de-DE" dirty="0">
              <a:solidFill>
                <a:srgbClr val="707173">
                  <a:lumMod val="50000"/>
                </a:srgbClr>
              </a:solidFill>
            </a:endParaRPr>
          </a:p>
        </p:txBody>
      </p:sp>
    </p:spTree>
    <p:extLst>
      <p:ext uri="{BB962C8B-B14F-4D97-AF65-F5344CB8AC3E}">
        <p14:creationId xmlns:p14="http://schemas.microsoft.com/office/powerpoint/2010/main" val="803925378"/>
      </p:ext>
    </p:extLst>
  </p:cSld>
  <p:clrMapOvr>
    <a:masterClrMapping/>
  </p:clrMapOvr>
  <p:transition spd="slow" advClick="0" advTm="2000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mtClean="0">
                <a:latin typeface="Arial" charset="0"/>
                <a:cs typeface="Arial" charset="0"/>
              </a:rPr>
              <a:t>30% Federal Income Tax Credit Available</a:t>
            </a:r>
          </a:p>
        </p:txBody>
      </p:sp>
      <p:sp>
        <p:nvSpPr>
          <p:cNvPr id="4" name="Slide Number Placeholder 3"/>
          <p:cNvSpPr>
            <a:spLocks noGrp="1"/>
          </p:cNvSpPr>
          <p:nvPr>
            <p:ph type="sldNum" sz="quarter" idx="10"/>
          </p:nvPr>
        </p:nvSpPr>
        <p:spPr/>
        <p:txBody>
          <a:bodyPr/>
          <a:lstStyle/>
          <a:p>
            <a:pPr>
              <a:defRPr/>
            </a:pPr>
            <a:fld id="{F70CE429-ECF1-444A-B68B-8DC5AF15F6AA}" type="slidenum">
              <a:rPr lang="de-DE" smtClean="0">
                <a:solidFill>
                  <a:srgbClr val="707173">
                    <a:lumMod val="50000"/>
                  </a:srgbClr>
                </a:solidFill>
              </a:rPr>
              <a:pPr>
                <a:defRPr/>
              </a:pPr>
              <a:t>58</a:t>
            </a:fld>
            <a:endParaRPr lang="de-DE" dirty="0">
              <a:solidFill>
                <a:srgbClr val="707173">
                  <a:lumMod val="50000"/>
                </a:srgbClr>
              </a:solidFill>
            </a:endParaRPr>
          </a:p>
        </p:txBody>
      </p:sp>
      <p:pic>
        <p:nvPicPr>
          <p:cNvPr id="26628" name="Picture 2" title="Form 5695"/>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84175" y="1700213"/>
            <a:ext cx="8509000" cy="4432300"/>
          </a:xfrm>
        </p:spPr>
      </p:pic>
    </p:spTree>
    <p:extLst>
      <p:ext uri="{BB962C8B-B14F-4D97-AF65-F5344CB8AC3E}">
        <p14:creationId xmlns:p14="http://schemas.microsoft.com/office/powerpoint/2010/main" val="3264279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title="comparing financial options"/>
          <p:cNvGraphicFramePr>
            <a:graphicFrameLocks noGrp="1"/>
          </p:cNvGraphicFramePr>
          <p:nvPr>
            <p:ph idx="1"/>
            <p:extLst>
              <p:ext uri="{D42A27DB-BD31-4B8C-83A1-F6EECF244321}">
                <p14:modId xmlns:p14="http://schemas.microsoft.com/office/powerpoint/2010/main" val="4071162024"/>
              </p:ext>
            </p:extLst>
          </p:nvPr>
        </p:nvGraphicFramePr>
        <p:xfrm>
          <a:off x="609600" y="914400"/>
          <a:ext cx="7924800" cy="5543549"/>
        </p:xfrm>
        <a:graphic>
          <a:graphicData uri="http://schemas.openxmlformats.org/drawingml/2006/table">
            <a:tbl>
              <a:tblPr firstRow="1" bandRow="1">
                <a:tableStyleId>{5C22544A-7EE6-4342-B048-85BDC9FD1C3A}</a:tableStyleId>
              </a:tblPr>
              <a:tblGrid>
                <a:gridCol w="2450232"/>
                <a:gridCol w="1512168"/>
                <a:gridCol w="1981200"/>
                <a:gridCol w="1981200"/>
              </a:tblGrid>
              <a:tr h="1097339">
                <a:tc>
                  <a:txBody>
                    <a:bodyPr/>
                    <a:lstStyle/>
                    <a:p>
                      <a:pPr algn="ctr"/>
                      <a:r>
                        <a:rPr lang="en-US" sz="1100" dirty="0" smtClean="0">
                          <a:latin typeface="Arial" pitchFamily="34" charset="0"/>
                          <a:cs typeface="Arial" pitchFamily="34" charset="0"/>
                        </a:rPr>
                        <a:t>Example: Residential System Value</a:t>
                      </a:r>
                    </a:p>
                    <a:p>
                      <a:pPr algn="ctr"/>
                      <a:r>
                        <a:rPr lang="en-US" sz="1100" baseline="0" dirty="0" smtClean="0">
                          <a:latin typeface="Arial" pitchFamily="34" charset="0"/>
                          <a:cs typeface="Arial" pitchFamily="34" charset="0"/>
                        </a:rPr>
                        <a:t> $36,000 gross</a:t>
                      </a:r>
                    </a:p>
                    <a:p>
                      <a:pPr algn="ctr"/>
                      <a:r>
                        <a:rPr lang="en-US" sz="1100" baseline="0" dirty="0" smtClean="0">
                          <a:latin typeface="Arial" pitchFamily="34" charset="0"/>
                          <a:cs typeface="Arial" pitchFamily="34" charset="0"/>
                        </a:rPr>
                        <a:t>Current bill $200/mo</a:t>
                      </a:r>
                    </a:p>
                    <a:p>
                      <a:pPr algn="ctr"/>
                      <a:r>
                        <a:rPr lang="en-US" sz="1100" baseline="0" dirty="0" smtClean="0">
                          <a:latin typeface="Arial" pitchFamily="34" charset="0"/>
                          <a:cs typeface="Arial" pitchFamily="34" charset="0"/>
                        </a:rPr>
                        <a:t>FICO 650 own,  700+ rent/lease</a:t>
                      </a:r>
                    </a:p>
                    <a:p>
                      <a:pPr algn="ctr"/>
                      <a:r>
                        <a:rPr lang="en-US" sz="1100" baseline="0" dirty="0" smtClean="0">
                          <a:latin typeface="Arial" pitchFamily="34" charset="0"/>
                          <a:cs typeface="Arial" pitchFamily="34" charset="0"/>
                        </a:rPr>
                        <a:t>20 Year Term</a:t>
                      </a:r>
                    </a:p>
                  </a:txBody>
                  <a:tcPr marT="45722" marB="45722" anchor="ctr">
                    <a:solidFill>
                      <a:srgbClr val="EF7F01"/>
                    </a:solidFill>
                  </a:tcPr>
                </a:tc>
                <a:tc>
                  <a:txBody>
                    <a:bodyPr/>
                    <a:lstStyle/>
                    <a:p>
                      <a:pPr algn="ctr"/>
                      <a:r>
                        <a:rPr lang="en-US" sz="1100" dirty="0" smtClean="0">
                          <a:latin typeface="Arial" pitchFamily="34" charset="0"/>
                          <a:cs typeface="Arial" pitchFamily="34" charset="0"/>
                        </a:rPr>
                        <a:t>A </a:t>
                      </a:r>
                    </a:p>
                    <a:p>
                      <a:pPr algn="ctr"/>
                      <a:endParaRPr lang="en-US" sz="1100" dirty="0" smtClean="0">
                        <a:latin typeface="Arial" pitchFamily="34" charset="0"/>
                        <a:cs typeface="Arial" pitchFamily="34" charset="0"/>
                      </a:endParaRPr>
                    </a:p>
                    <a:p>
                      <a:pPr algn="ctr"/>
                      <a:r>
                        <a:rPr lang="en-US" sz="1100" dirty="0" smtClean="0">
                          <a:latin typeface="Arial" pitchFamily="34" charset="0"/>
                          <a:cs typeface="Arial" pitchFamily="34" charset="0"/>
                        </a:rPr>
                        <a:t> Purchase from savings and cash or home equity</a:t>
                      </a:r>
                      <a:endParaRPr lang="en-US" sz="1100" dirty="0">
                        <a:latin typeface="Arial" pitchFamily="34" charset="0"/>
                        <a:cs typeface="Arial" pitchFamily="34" charset="0"/>
                      </a:endParaRPr>
                    </a:p>
                  </a:txBody>
                  <a:tcPr marT="45722" marB="45722" anchor="ctr">
                    <a:solidFill>
                      <a:srgbClr val="EF7F01"/>
                    </a:solidFill>
                  </a:tcPr>
                </a:tc>
                <a:tc>
                  <a:txBody>
                    <a:bodyPr/>
                    <a:lstStyle/>
                    <a:p>
                      <a:pPr algn="ctr"/>
                      <a:endParaRPr lang="en-US" sz="1100" dirty="0" smtClean="0">
                        <a:latin typeface="Arial" pitchFamily="34" charset="0"/>
                        <a:cs typeface="Arial" pitchFamily="34" charset="0"/>
                      </a:endParaRPr>
                    </a:p>
                    <a:p>
                      <a:pPr algn="ctr"/>
                      <a:r>
                        <a:rPr lang="en-US" sz="1100" dirty="0" smtClean="0">
                          <a:latin typeface="Arial" pitchFamily="34" charset="0"/>
                          <a:cs typeface="Arial" pitchFamily="34" charset="0"/>
                        </a:rPr>
                        <a:t>B </a:t>
                      </a:r>
                    </a:p>
                    <a:p>
                      <a:pPr algn="ctr"/>
                      <a:endParaRPr lang="en-US" sz="1100" dirty="0" smtClean="0">
                        <a:latin typeface="Arial" pitchFamily="34" charset="0"/>
                        <a:cs typeface="Arial" pitchFamily="34" charset="0"/>
                      </a:endParaRPr>
                    </a:p>
                    <a:p>
                      <a:pPr algn="ctr"/>
                      <a:r>
                        <a:rPr lang="en-US" sz="1100" dirty="0" smtClean="0">
                          <a:latin typeface="Arial" pitchFamily="34" charset="0"/>
                          <a:cs typeface="Arial" pitchFamily="34" charset="0"/>
                        </a:rPr>
                        <a:t>20+ FHA Title</a:t>
                      </a:r>
                      <a:r>
                        <a:rPr lang="en-US" sz="1100" baseline="0" dirty="0" smtClean="0">
                          <a:latin typeface="Arial" pitchFamily="34" charset="0"/>
                          <a:cs typeface="Arial" pitchFamily="34" charset="0"/>
                        </a:rPr>
                        <a:t> 1 Home Improvement </a:t>
                      </a:r>
                      <a:r>
                        <a:rPr lang="en-US" sz="1100" dirty="0" smtClean="0">
                          <a:latin typeface="Arial" pitchFamily="34" charset="0"/>
                          <a:cs typeface="Arial" pitchFamily="34" charset="0"/>
                        </a:rPr>
                        <a:t>Loan</a:t>
                      </a:r>
                      <a:endParaRPr lang="en-US" sz="1100" baseline="0" dirty="0" smtClean="0">
                        <a:latin typeface="Arial" pitchFamily="34" charset="0"/>
                        <a:cs typeface="Arial" pitchFamily="34" charset="0"/>
                      </a:endParaRPr>
                    </a:p>
                    <a:p>
                      <a:pPr algn="ctr"/>
                      <a:r>
                        <a:rPr lang="en-US" sz="1100" baseline="0" dirty="0" smtClean="0">
                          <a:latin typeface="Arial" pitchFamily="34" charset="0"/>
                          <a:cs typeface="Arial" pitchFamily="34" charset="0"/>
                        </a:rPr>
                        <a:t>~6.95%</a:t>
                      </a:r>
                      <a:endParaRPr lang="en-US" sz="1100" dirty="0" smtClean="0">
                        <a:latin typeface="Arial" pitchFamily="34" charset="0"/>
                        <a:cs typeface="Arial" pitchFamily="34" charset="0"/>
                      </a:endParaRPr>
                    </a:p>
                  </a:txBody>
                  <a:tcPr marT="45722" marB="45722" anchor="ctr">
                    <a:solidFill>
                      <a:srgbClr val="EF7F01"/>
                    </a:solidFill>
                  </a:tcPr>
                </a:tc>
                <a:tc>
                  <a:txBody>
                    <a:bodyPr/>
                    <a:lstStyle/>
                    <a:p>
                      <a:pPr algn="ctr"/>
                      <a:r>
                        <a:rPr lang="en-US" sz="1100" dirty="0" smtClean="0">
                          <a:latin typeface="Arial" pitchFamily="34" charset="0"/>
                          <a:cs typeface="Arial" pitchFamily="34" charset="0"/>
                        </a:rPr>
                        <a:t>C</a:t>
                      </a:r>
                    </a:p>
                    <a:p>
                      <a:pPr algn="ctr"/>
                      <a:endParaRPr lang="en-US" sz="1100" dirty="0" smtClean="0">
                        <a:latin typeface="Arial" pitchFamily="34" charset="0"/>
                        <a:cs typeface="Arial" pitchFamily="34" charset="0"/>
                      </a:endParaRPr>
                    </a:p>
                    <a:p>
                      <a:pPr algn="ctr"/>
                      <a:r>
                        <a:rPr lang="en-US" sz="1100" dirty="0" smtClean="0">
                          <a:latin typeface="Arial" pitchFamily="34" charset="0"/>
                          <a:cs typeface="Arial" pitchFamily="34" charset="0"/>
                        </a:rPr>
                        <a:t> Rent/Lease Equipment</a:t>
                      </a:r>
                      <a:endParaRPr lang="en-US" sz="1100" dirty="0">
                        <a:latin typeface="Arial" pitchFamily="34" charset="0"/>
                        <a:cs typeface="Arial" pitchFamily="34" charset="0"/>
                      </a:endParaRPr>
                    </a:p>
                  </a:txBody>
                  <a:tcPr marT="45722" marB="45722" anchor="ctr">
                    <a:solidFill>
                      <a:srgbClr val="EF7F01"/>
                    </a:solidFill>
                  </a:tcPr>
                </a:tc>
              </a:tr>
              <a:tr h="395137">
                <a:tc>
                  <a:txBody>
                    <a:bodyPr/>
                    <a:lstStyle/>
                    <a:p>
                      <a:pPr algn="ctr"/>
                      <a:r>
                        <a:rPr lang="en-US" sz="1000" dirty="0" smtClean="0">
                          <a:solidFill>
                            <a:srgbClr val="000000"/>
                          </a:solidFill>
                          <a:latin typeface="Arial" pitchFamily="34" charset="0"/>
                          <a:cs typeface="Arial" pitchFamily="34" charset="0"/>
                        </a:rPr>
                        <a:t>Monthly</a:t>
                      </a:r>
                      <a:endParaRPr lang="en-US" sz="1000" dirty="0">
                        <a:solidFill>
                          <a:srgbClr val="000000"/>
                        </a:solidFill>
                        <a:latin typeface="Arial" pitchFamily="34" charset="0"/>
                        <a:cs typeface="Arial" pitchFamily="34" charset="0"/>
                      </a:endParaRPr>
                    </a:p>
                  </a:txBody>
                  <a:tcPr marT="45722" marB="45722" anchor="ctr">
                    <a:solidFill>
                      <a:srgbClr val="707173"/>
                    </a:solidFill>
                  </a:tcPr>
                </a:tc>
                <a:tc>
                  <a:txBody>
                    <a:bodyPr/>
                    <a:lstStyle/>
                    <a:p>
                      <a:pPr algn="ctr"/>
                      <a:r>
                        <a:rPr lang="en-US" sz="1000" dirty="0" smtClean="0">
                          <a:solidFill>
                            <a:srgbClr val="000000"/>
                          </a:solidFill>
                          <a:latin typeface="Arial" pitchFamily="34" charset="0"/>
                          <a:cs typeface="Arial" pitchFamily="34" charset="0"/>
                        </a:rPr>
                        <a:t>$0</a:t>
                      </a:r>
                      <a:endParaRPr lang="en-US" sz="1000" dirty="0">
                        <a:solidFill>
                          <a:srgbClr val="000000"/>
                        </a:solidFill>
                        <a:latin typeface="Arial" pitchFamily="34" charset="0"/>
                        <a:cs typeface="Arial" pitchFamily="34" charset="0"/>
                      </a:endParaRPr>
                    </a:p>
                  </a:txBody>
                  <a:tcPr marT="45722" marB="45722" anchor="ctr">
                    <a:solidFill>
                      <a:srgbClr val="707173"/>
                    </a:solidFill>
                  </a:tcPr>
                </a:tc>
                <a:tc>
                  <a:txBody>
                    <a:bodyPr/>
                    <a:lstStyle/>
                    <a:p>
                      <a:pPr algn="ctr"/>
                      <a:r>
                        <a:rPr lang="en-US" sz="1000" dirty="0" smtClean="0">
                          <a:solidFill>
                            <a:srgbClr val="000000"/>
                          </a:solidFill>
                          <a:latin typeface="Arial" pitchFamily="34" charset="0"/>
                          <a:cs typeface="Arial" pitchFamily="34" charset="0"/>
                        </a:rPr>
                        <a:t>$195</a:t>
                      </a:r>
                      <a:endParaRPr lang="en-US" sz="1000" dirty="0">
                        <a:solidFill>
                          <a:srgbClr val="000000"/>
                        </a:solidFill>
                        <a:latin typeface="Arial" pitchFamily="34" charset="0"/>
                        <a:cs typeface="Arial" pitchFamily="34" charset="0"/>
                      </a:endParaRPr>
                    </a:p>
                  </a:txBody>
                  <a:tcPr marT="45722" marB="45722" anchor="ctr">
                    <a:solidFill>
                      <a:srgbClr val="707173"/>
                    </a:solidFill>
                  </a:tcPr>
                </a:tc>
                <a:tc>
                  <a:txBody>
                    <a:bodyPr/>
                    <a:lstStyle/>
                    <a:p>
                      <a:pPr algn="ctr"/>
                      <a:r>
                        <a:rPr lang="en-US" sz="1000" dirty="0" smtClean="0">
                          <a:solidFill>
                            <a:srgbClr val="000000"/>
                          </a:solidFill>
                          <a:latin typeface="Arial" pitchFamily="34" charset="0"/>
                          <a:cs typeface="Arial" pitchFamily="34" charset="0"/>
                        </a:rPr>
                        <a:t>$170</a:t>
                      </a:r>
                      <a:r>
                        <a:rPr lang="en-US" sz="1000" baseline="0" dirty="0" smtClean="0">
                          <a:solidFill>
                            <a:srgbClr val="000000"/>
                          </a:solidFill>
                          <a:latin typeface="Arial" pitchFamily="34" charset="0"/>
                          <a:cs typeface="Arial" pitchFamily="34" charset="0"/>
                        </a:rPr>
                        <a:t> (~3% increase annually)</a:t>
                      </a:r>
                      <a:endParaRPr lang="en-US" sz="1000" dirty="0">
                        <a:solidFill>
                          <a:srgbClr val="000000"/>
                        </a:solidFill>
                        <a:latin typeface="Arial" pitchFamily="34" charset="0"/>
                        <a:cs typeface="Arial" pitchFamily="34" charset="0"/>
                      </a:endParaRPr>
                    </a:p>
                  </a:txBody>
                  <a:tcPr marT="45722" marB="45722" anchor="ctr">
                    <a:solidFill>
                      <a:srgbClr val="707173"/>
                    </a:solidFill>
                  </a:tcPr>
                </a:tc>
              </a:tr>
              <a:tr h="395137">
                <a:tc>
                  <a:txBody>
                    <a:bodyPr/>
                    <a:lstStyle/>
                    <a:p>
                      <a:pPr algn="ctr"/>
                      <a:r>
                        <a:rPr lang="en-US" sz="1000" dirty="0" smtClean="0">
                          <a:solidFill>
                            <a:srgbClr val="000000"/>
                          </a:solidFill>
                          <a:latin typeface="Arial" pitchFamily="34" charset="0"/>
                          <a:cs typeface="Arial" pitchFamily="34" charset="0"/>
                        </a:rPr>
                        <a:t>Total Paid</a:t>
                      </a:r>
                      <a:endParaRPr lang="en-US" sz="1000" dirty="0">
                        <a:solidFill>
                          <a:srgbClr val="000000"/>
                        </a:solidFill>
                        <a:latin typeface="Arial" pitchFamily="34" charset="0"/>
                        <a:cs typeface="Arial" pitchFamily="34" charset="0"/>
                      </a:endParaRPr>
                    </a:p>
                  </a:txBody>
                  <a:tcPr marT="45722" marB="45722" anchor="ctr">
                    <a:solidFill>
                      <a:srgbClr val="EF7F01"/>
                    </a:solidFill>
                  </a:tcPr>
                </a:tc>
                <a:tc>
                  <a:txBody>
                    <a:bodyPr/>
                    <a:lstStyle/>
                    <a:p>
                      <a:pPr algn="ctr"/>
                      <a:r>
                        <a:rPr lang="en-US" sz="1000" dirty="0" smtClean="0">
                          <a:solidFill>
                            <a:srgbClr val="000000"/>
                          </a:solidFill>
                          <a:latin typeface="Arial" pitchFamily="34" charset="0"/>
                          <a:cs typeface="Arial" pitchFamily="34" charset="0"/>
                        </a:rPr>
                        <a:t>$36,000</a:t>
                      </a:r>
                      <a:endParaRPr lang="en-US" sz="1000" dirty="0">
                        <a:solidFill>
                          <a:srgbClr val="000000"/>
                        </a:solidFill>
                        <a:latin typeface="Arial" pitchFamily="34" charset="0"/>
                        <a:cs typeface="Arial" pitchFamily="34" charset="0"/>
                      </a:endParaRPr>
                    </a:p>
                  </a:txBody>
                  <a:tcPr marT="45722" marB="45722" anchor="ctr">
                    <a:solidFill>
                      <a:srgbClr val="EF7F01"/>
                    </a:solidFill>
                  </a:tcPr>
                </a:tc>
                <a:tc>
                  <a:txBody>
                    <a:bodyPr/>
                    <a:lstStyle/>
                    <a:p>
                      <a:pPr algn="ctr"/>
                      <a:r>
                        <a:rPr lang="en-US" sz="1000" dirty="0" smtClean="0">
                          <a:solidFill>
                            <a:srgbClr val="000000"/>
                          </a:solidFill>
                          <a:latin typeface="Arial" pitchFamily="34" charset="0"/>
                          <a:cs typeface="Arial" pitchFamily="34" charset="0"/>
                        </a:rPr>
                        <a:t>$46,800</a:t>
                      </a:r>
                      <a:endParaRPr lang="en-US" sz="1000" dirty="0">
                        <a:solidFill>
                          <a:srgbClr val="000000"/>
                        </a:solidFill>
                        <a:latin typeface="Arial" pitchFamily="34" charset="0"/>
                        <a:cs typeface="Arial" pitchFamily="34" charset="0"/>
                      </a:endParaRPr>
                    </a:p>
                  </a:txBody>
                  <a:tcPr marT="45722" marB="45722" anchor="ctr">
                    <a:solidFill>
                      <a:srgbClr val="EF7F01"/>
                    </a:solidFill>
                  </a:tcPr>
                </a:tc>
                <a:tc>
                  <a:txBody>
                    <a:bodyPr/>
                    <a:lstStyle/>
                    <a:p>
                      <a:pPr algn="ctr"/>
                      <a:r>
                        <a:rPr lang="en-US" sz="1000" dirty="0" smtClean="0">
                          <a:solidFill>
                            <a:srgbClr val="000000"/>
                          </a:solidFill>
                          <a:latin typeface="Arial" pitchFamily="34" charset="0"/>
                          <a:cs typeface="Arial" pitchFamily="34" charset="0"/>
                        </a:rPr>
                        <a:t>$52,924</a:t>
                      </a:r>
                      <a:endParaRPr lang="en-US" sz="1000" dirty="0">
                        <a:solidFill>
                          <a:srgbClr val="000000"/>
                        </a:solidFill>
                        <a:latin typeface="Arial" pitchFamily="34" charset="0"/>
                        <a:cs typeface="Arial" pitchFamily="34" charset="0"/>
                      </a:endParaRPr>
                    </a:p>
                  </a:txBody>
                  <a:tcPr marT="45722" marB="45722" anchor="ctr">
                    <a:solidFill>
                      <a:srgbClr val="EF7F01"/>
                    </a:solidFill>
                  </a:tcPr>
                </a:tc>
              </a:tr>
              <a:tr h="396261">
                <a:tc>
                  <a:txBody>
                    <a:bodyPr/>
                    <a:lstStyle/>
                    <a:p>
                      <a:pPr algn="ctr"/>
                      <a:r>
                        <a:rPr lang="en-US" sz="1000" dirty="0" smtClean="0">
                          <a:solidFill>
                            <a:srgbClr val="000000"/>
                          </a:solidFill>
                          <a:latin typeface="Arial" pitchFamily="34" charset="0"/>
                          <a:cs typeface="Arial" pitchFamily="34" charset="0"/>
                        </a:rPr>
                        <a:t>Total </a:t>
                      </a:r>
                    </a:p>
                    <a:p>
                      <a:pPr algn="ctr"/>
                      <a:r>
                        <a:rPr lang="en-US" sz="1000" dirty="0" smtClean="0">
                          <a:solidFill>
                            <a:srgbClr val="000000"/>
                          </a:solidFill>
                          <a:latin typeface="Arial" pitchFamily="34" charset="0"/>
                          <a:cs typeface="Arial" pitchFamily="34" charset="0"/>
                        </a:rPr>
                        <a:t>Interest pd</a:t>
                      </a:r>
                      <a:endParaRPr lang="en-US" sz="1000" dirty="0">
                        <a:solidFill>
                          <a:srgbClr val="000000"/>
                        </a:solidFill>
                        <a:latin typeface="Arial" pitchFamily="34" charset="0"/>
                        <a:cs typeface="Arial" pitchFamily="34" charset="0"/>
                      </a:endParaRPr>
                    </a:p>
                  </a:txBody>
                  <a:tcPr marT="45722" marB="45722" anchor="ctr">
                    <a:solidFill>
                      <a:srgbClr val="707173"/>
                    </a:solidFill>
                  </a:tcPr>
                </a:tc>
                <a:tc>
                  <a:txBody>
                    <a:bodyPr/>
                    <a:lstStyle/>
                    <a:p>
                      <a:pPr algn="ctr"/>
                      <a:r>
                        <a:rPr lang="en-US" sz="1000" dirty="0" smtClean="0">
                          <a:solidFill>
                            <a:srgbClr val="000000"/>
                          </a:solidFill>
                          <a:latin typeface="Arial" pitchFamily="34" charset="0"/>
                          <a:cs typeface="Arial" pitchFamily="34" charset="0"/>
                        </a:rPr>
                        <a:t>$0</a:t>
                      </a:r>
                      <a:endParaRPr lang="en-US" sz="1000" dirty="0">
                        <a:solidFill>
                          <a:srgbClr val="000000"/>
                        </a:solidFill>
                        <a:latin typeface="Arial" pitchFamily="34" charset="0"/>
                        <a:cs typeface="Arial" pitchFamily="34" charset="0"/>
                      </a:endParaRPr>
                    </a:p>
                  </a:txBody>
                  <a:tcPr marT="45722" marB="45722" anchor="ctr">
                    <a:solidFill>
                      <a:srgbClr val="707173"/>
                    </a:solidFill>
                  </a:tcPr>
                </a:tc>
                <a:tc>
                  <a:txBody>
                    <a:bodyPr/>
                    <a:lstStyle/>
                    <a:p>
                      <a:pPr algn="ctr"/>
                      <a:r>
                        <a:rPr lang="en-US" sz="1000" dirty="0" smtClean="0">
                          <a:solidFill>
                            <a:srgbClr val="000000"/>
                          </a:solidFill>
                          <a:latin typeface="Arial" pitchFamily="34" charset="0"/>
                          <a:cs typeface="Arial" pitchFamily="34" charset="0"/>
                        </a:rPr>
                        <a:t>$21,600</a:t>
                      </a:r>
                      <a:endParaRPr lang="en-US" sz="1000" dirty="0">
                        <a:solidFill>
                          <a:srgbClr val="000000"/>
                        </a:solidFill>
                        <a:latin typeface="Arial" pitchFamily="34" charset="0"/>
                        <a:cs typeface="Arial" pitchFamily="34" charset="0"/>
                      </a:endParaRPr>
                    </a:p>
                  </a:txBody>
                  <a:tcPr marT="45722" marB="45722" anchor="ctr">
                    <a:solidFill>
                      <a:srgbClr val="707173"/>
                    </a:solidFill>
                  </a:tcPr>
                </a:tc>
                <a:tc>
                  <a:txBody>
                    <a:bodyPr/>
                    <a:lstStyle/>
                    <a:p>
                      <a:pPr algn="ctr"/>
                      <a:r>
                        <a:rPr lang="en-US" sz="1000" dirty="0" smtClean="0">
                          <a:solidFill>
                            <a:srgbClr val="000000"/>
                          </a:solidFill>
                          <a:latin typeface="Arial" pitchFamily="34" charset="0"/>
                          <a:cs typeface="Arial" pitchFamily="34" charset="0"/>
                        </a:rPr>
                        <a:t>$0</a:t>
                      </a:r>
                      <a:endParaRPr lang="en-US" sz="1000" dirty="0">
                        <a:solidFill>
                          <a:srgbClr val="000000"/>
                        </a:solidFill>
                        <a:latin typeface="Arial" pitchFamily="34" charset="0"/>
                        <a:cs typeface="Arial" pitchFamily="34" charset="0"/>
                      </a:endParaRPr>
                    </a:p>
                  </a:txBody>
                  <a:tcPr marT="45722" marB="45722" anchor="ctr">
                    <a:solidFill>
                      <a:srgbClr val="707173"/>
                    </a:solidFill>
                  </a:tcPr>
                </a:tc>
              </a:tr>
              <a:tr h="395137">
                <a:tc>
                  <a:txBody>
                    <a:bodyPr/>
                    <a:lstStyle/>
                    <a:p>
                      <a:pPr algn="ctr"/>
                      <a:r>
                        <a:rPr lang="en-US" sz="1000" dirty="0" smtClean="0">
                          <a:solidFill>
                            <a:srgbClr val="000000"/>
                          </a:solidFill>
                          <a:latin typeface="Arial" pitchFamily="34" charset="0"/>
                          <a:cs typeface="Arial" pitchFamily="34" charset="0"/>
                        </a:rPr>
                        <a:t>Incentive</a:t>
                      </a:r>
                      <a:endParaRPr lang="en-US" sz="1000" dirty="0">
                        <a:solidFill>
                          <a:srgbClr val="000000"/>
                        </a:solidFill>
                        <a:latin typeface="Arial" pitchFamily="34" charset="0"/>
                        <a:cs typeface="Arial" pitchFamily="34" charset="0"/>
                      </a:endParaRPr>
                    </a:p>
                  </a:txBody>
                  <a:tcPr marT="45722" marB="45722" anchor="ctr">
                    <a:solidFill>
                      <a:srgbClr val="EF7F01"/>
                    </a:solidFill>
                  </a:tcPr>
                </a:tc>
                <a:tc>
                  <a:txBody>
                    <a:bodyPr/>
                    <a:lstStyle/>
                    <a:p>
                      <a:pPr algn="ctr"/>
                      <a:r>
                        <a:rPr lang="en-US" sz="1000" dirty="0" smtClean="0">
                          <a:solidFill>
                            <a:srgbClr val="000000"/>
                          </a:solidFill>
                          <a:latin typeface="Arial" pitchFamily="34" charset="0"/>
                          <a:cs typeface="Arial" pitchFamily="34" charset="0"/>
                        </a:rPr>
                        <a:t>$0</a:t>
                      </a:r>
                      <a:endParaRPr lang="en-US" sz="1000" dirty="0">
                        <a:solidFill>
                          <a:srgbClr val="000000"/>
                        </a:solidFill>
                        <a:latin typeface="Arial" pitchFamily="34" charset="0"/>
                        <a:cs typeface="Arial" pitchFamily="34" charset="0"/>
                      </a:endParaRPr>
                    </a:p>
                  </a:txBody>
                  <a:tcPr marT="45722" marB="45722" anchor="ctr">
                    <a:solidFill>
                      <a:srgbClr val="EF7F01"/>
                    </a:solidFill>
                  </a:tcPr>
                </a:tc>
                <a:tc>
                  <a:txBody>
                    <a:bodyPr/>
                    <a:lstStyle/>
                    <a:p>
                      <a:pPr algn="ctr"/>
                      <a:r>
                        <a:rPr lang="en-US" sz="1000" dirty="0" smtClean="0">
                          <a:solidFill>
                            <a:srgbClr val="000000"/>
                          </a:solidFill>
                          <a:latin typeface="Arial" pitchFamily="34" charset="0"/>
                          <a:cs typeface="Arial" pitchFamily="34" charset="0"/>
                        </a:rPr>
                        <a:t>$0</a:t>
                      </a:r>
                      <a:endParaRPr lang="en-US" sz="1000" dirty="0">
                        <a:solidFill>
                          <a:srgbClr val="000000"/>
                        </a:solidFill>
                        <a:latin typeface="Arial" pitchFamily="34" charset="0"/>
                        <a:cs typeface="Arial" pitchFamily="34" charset="0"/>
                      </a:endParaRPr>
                    </a:p>
                  </a:txBody>
                  <a:tcPr marT="45722" marB="45722" anchor="ctr">
                    <a:solidFill>
                      <a:srgbClr val="EF7F01"/>
                    </a:solidFill>
                  </a:tcPr>
                </a:tc>
                <a:tc>
                  <a:txBody>
                    <a:bodyPr/>
                    <a:lstStyle/>
                    <a:p>
                      <a:pPr algn="ctr"/>
                      <a:r>
                        <a:rPr lang="en-US" sz="1000" dirty="0" smtClean="0">
                          <a:solidFill>
                            <a:srgbClr val="000000"/>
                          </a:solidFill>
                          <a:latin typeface="Arial" pitchFamily="34" charset="0"/>
                          <a:cs typeface="Arial" pitchFamily="34" charset="0"/>
                        </a:rPr>
                        <a:t>$0</a:t>
                      </a:r>
                      <a:endParaRPr lang="en-US" sz="1000" dirty="0">
                        <a:solidFill>
                          <a:srgbClr val="000000"/>
                        </a:solidFill>
                        <a:latin typeface="Arial" pitchFamily="34" charset="0"/>
                        <a:cs typeface="Arial" pitchFamily="34" charset="0"/>
                      </a:endParaRPr>
                    </a:p>
                  </a:txBody>
                  <a:tcPr marT="45722" marB="45722" anchor="ctr">
                    <a:solidFill>
                      <a:srgbClr val="EF7F01"/>
                    </a:solidFill>
                  </a:tcPr>
                </a:tc>
              </a:tr>
              <a:tr h="395137">
                <a:tc>
                  <a:txBody>
                    <a:bodyPr/>
                    <a:lstStyle/>
                    <a:p>
                      <a:pPr algn="ctr"/>
                      <a:r>
                        <a:rPr lang="en-US" sz="1000" dirty="0" smtClean="0">
                          <a:solidFill>
                            <a:srgbClr val="000000"/>
                          </a:solidFill>
                          <a:latin typeface="Arial" pitchFamily="34" charset="0"/>
                          <a:cs typeface="Arial" pitchFamily="34" charset="0"/>
                        </a:rPr>
                        <a:t>Fed ITC Tax</a:t>
                      </a:r>
                      <a:r>
                        <a:rPr lang="en-US" sz="1000" baseline="0" dirty="0" smtClean="0">
                          <a:solidFill>
                            <a:srgbClr val="000000"/>
                          </a:solidFill>
                          <a:latin typeface="Arial" pitchFamily="34" charset="0"/>
                          <a:cs typeface="Arial" pitchFamily="34" charset="0"/>
                        </a:rPr>
                        <a:t> credit</a:t>
                      </a:r>
                      <a:endParaRPr lang="en-US" sz="1000" dirty="0">
                        <a:solidFill>
                          <a:srgbClr val="000000"/>
                        </a:solidFill>
                        <a:latin typeface="Arial" pitchFamily="34" charset="0"/>
                        <a:cs typeface="Arial" pitchFamily="34" charset="0"/>
                      </a:endParaRPr>
                    </a:p>
                  </a:txBody>
                  <a:tcPr marT="45722" marB="45722" anchor="ctr">
                    <a:solidFill>
                      <a:srgbClr val="707173"/>
                    </a:solidFill>
                  </a:tcPr>
                </a:tc>
                <a:tc>
                  <a:txBody>
                    <a:bodyPr/>
                    <a:lstStyle/>
                    <a:p>
                      <a:pPr algn="ctr"/>
                      <a:r>
                        <a:rPr lang="en-US" sz="1000" dirty="0" smtClean="0">
                          <a:solidFill>
                            <a:srgbClr val="000000"/>
                          </a:solidFill>
                          <a:latin typeface="Arial" pitchFamily="34" charset="0"/>
                          <a:cs typeface="Arial" pitchFamily="34" charset="0"/>
                        </a:rPr>
                        <a:t>-  $10,800</a:t>
                      </a:r>
                      <a:endParaRPr lang="en-US" sz="1000" dirty="0">
                        <a:solidFill>
                          <a:srgbClr val="000000"/>
                        </a:solidFill>
                        <a:latin typeface="Arial" pitchFamily="34" charset="0"/>
                        <a:cs typeface="Arial" pitchFamily="34" charset="0"/>
                      </a:endParaRPr>
                    </a:p>
                  </a:txBody>
                  <a:tcPr marT="45722" marB="45722" anchor="ctr">
                    <a:solidFill>
                      <a:srgbClr val="707173"/>
                    </a:solidFill>
                  </a:tcPr>
                </a:tc>
                <a:tc>
                  <a:txBody>
                    <a:bodyPr/>
                    <a:lstStyle/>
                    <a:p>
                      <a:pPr algn="ctr"/>
                      <a:r>
                        <a:rPr lang="en-US" sz="1000" dirty="0" smtClean="0">
                          <a:solidFill>
                            <a:srgbClr val="000000"/>
                          </a:solidFill>
                          <a:latin typeface="Arial" pitchFamily="34" charset="0"/>
                          <a:cs typeface="Arial" pitchFamily="34" charset="0"/>
                        </a:rPr>
                        <a:t>-   $10,800</a:t>
                      </a:r>
                      <a:endParaRPr lang="en-US" sz="1000" dirty="0">
                        <a:solidFill>
                          <a:srgbClr val="000000"/>
                        </a:solidFill>
                        <a:latin typeface="Arial" pitchFamily="34" charset="0"/>
                        <a:cs typeface="Arial" pitchFamily="34" charset="0"/>
                      </a:endParaRPr>
                    </a:p>
                  </a:txBody>
                  <a:tcPr marT="45722" marB="45722" anchor="ctr">
                    <a:solidFill>
                      <a:srgbClr val="707173"/>
                    </a:solidFill>
                  </a:tcPr>
                </a:tc>
                <a:tc>
                  <a:txBody>
                    <a:bodyPr/>
                    <a:lstStyle/>
                    <a:p>
                      <a:pPr algn="ctr"/>
                      <a:r>
                        <a:rPr lang="en-US" sz="1000" dirty="0" smtClean="0">
                          <a:solidFill>
                            <a:srgbClr val="000000"/>
                          </a:solidFill>
                          <a:latin typeface="Arial" pitchFamily="34" charset="0"/>
                          <a:cs typeface="Arial" pitchFamily="34" charset="0"/>
                        </a:rPr>
                        <a:t>$0</a:t>
                      </a:r>
                      <a:endParaRPr lang="en-US" sz="1000" dirty="0">
                        <a:solidFill>
                          <a:srgbClr val="000000"/>
                        </a:solidFill>
                        <a:latin typeface="Arial" pitchFamily="34" charset="0"/>
                        <a:cs typeface="Arial" pitchFamily="34" charset="0"/>
                      </a:endParaRPr>
                    </a:p>
                  </a:txBody>
                  <a:tcPr marT="45722" marB="45722" anchor="ctr">
                    <a:solidFill>
                      <a:srgbClr val="707173"/>
                    </a:solidFill>
                  </a:tcPr>
                </a:tc>
              </a:tr>
              <a:tr h="396261">
                <a:tc>
                  <a:txBody>
                    <a:bodyPr/>
                    <a:lstStyle/>
                    <a:p>
                      <a:pPr algn="ctr">
                        <a:buFontTx/>
                        <a:buNone/>
                      </a:pPr>
                      <a:r>
                        <a:rPr lang="en-US" sz="1000" dirty="0" smtClean="0">
                          <a:solidFill>
                            <a:srgbClr val="000000"/>
                          </a:solidFill>
                          <a:latin typeface="Arial" pitchFamily="34" charset="0"/>
                          <a:cs typeface="Arial" pitchFamily="34" charset="0"/>
                        </a:rPr>
                        <a:t>Interest tax deduction</a:t>
                      </a:r>
                      <a:endParaRPr lang="en-US" sz="1000" dirty="0">
                        <a:solidFill>
                          <a:srgbClr val="000000"/>
                        </a:solidFill>
                        <a:latin typeface="Arial" pitchFamily="34" charset="0"/>
                        <a:cs typeface="Arial" pitchFamily="34" charset="0"/>
                      </a:endParaRPr>
                    </a:p>
                  </a:txBody>
                  <a:tcPr marT="45722" marB="45722" anchor="ctr">
                    <a:solidFill>
                      <a:srgbClr val="EF7F01"/>
                    </a:solidFill>
                  </a:tcPr>
                </a:tc>
                <a:tc>
                  <a:txBody>
                    <a:bodyPr/>
                    <a:lstStyle/>
                    <a:p>
                      <a:pPr algn="ctr"/>
                      <a:r>
                        <a:rPr lang="en-US" sz="1000" dirty="0" smtClean="0">
                          <a:solidFill>
                            <a:srgbClr val="000000"/>
                          </a:solidFill>
                          <a:latin typeface="Arial" pitchFamily="34" charset="0"/>
                          <a:cs typeface="Arial" pitchFamily="34" charset="0"/>
                        </a:rPr>
                        <a:t>$0</a:t>
                      </a:r>
                      <a:endParaRPr lang="en-US" sz="1000" dirty="0">
                        <a:solidFill>
                          <a:srgbClr val="000000"/>
                        </a:solidFill>
                        <a:latin typeface="Arial" pitchFamily="34" charset="0"/>
                        <a:cs typeface="Arial" pitchFamily="34" charset="0"/>
                      </a:endParaRPr>
                    </a:p>
                  </a:txBody>
                  <a:tcPr marT="45722" marB="45722" anchor="ctr">
                    <a:solidFill>
                      <a:srgbClr val="EF7F01"/>
                    </a:solidFill>
                  </a:tcPr>
                </a:tc>
                <a:tc>
                  <a:txBody>
                    <a:bodyPr/>
                    <a:lstStyle/>
                    <a:p>
                      <a:pPr algn="ctr">
                        <a:buFontTx/>
                        <a:buChar char="-"/>
                      </a:pPr>
                      <a:r>
                        <a:rPr lang="en-US" sz="1000" dirty="0" smtClean="0">
                          <a:solidFill>
                            <a:srgbClr val="000000"/>
                          </a:solidFill>
                          <a:latin typeface="Arial" pitchFamily="34" charset="0"/>
                          <a:cs typeface="Arial" pitchFamily="34" charset="0"/>
                        </a:rPr>
                        <a:t>$21,600</a:t>
                      </a:r>
                    </a:p>
                    <a:p>
                      <a:pPr algn="ctr">
                        <a:buFontTx/>
                        <a:buNone/>
                      </a:pPr>
                      <a:r>
                        <a:rPr lang="en-US" sz="1000" dirty="0" smtClean="0">
                          <a:solidFill>
                            <a:srgbClr val="000000"/>
                          </a:solidFill>
                          <a:latin typeface="Arial" pitchFamily="34" charset="0"/>
                          <a:cs typeface="Arial" pitchFamily="34" charset="0"/>
                        </a:rPr>
                        <a:t>(dependant</a:t>
                      </a:r>
                      <a:r>
                        <a:rPr lang="en-US" sz="1000" baseline="0" dirty="0" smtClean="0">
                          <a:solidFill>
                            <a:srgbClr val="000000"/>
                          </a:solidFill>
                          <a:latin typeface="Arial" pitchFamily="34" charset="0"/>
                          <a:cs typeface="Arial" pitchFamily="34" charset="0"/>
                        </a:rPr>
                        <a:t> on tax rate)</a:t>
                      </a:r>
                      <a:endParaRPr lang="en-US" sz="1000" dirty="0">
                        <a:solidFill>
                          <a:srgbClr val="000000"/>
                        </a:solidFill>
                        <a:latin typeface="Arial" pitchFamily="34" charset="0"/>
                        <a:cs typeface="Arial" pitchFamily="34" charset="0"/>
                      </a:endParaRPr>
                    </a:p>
                  </a:txBody>
                  <a:tcPr marT="45722" marB="45722" anchor="ctr">
                    <a:solidFill>
                      <a:srgbClr val="EF7F01"/>
                    </a:solidFill>
                  </a:tcPr>
                </a:tc>
                <a:tc>
                  <a:txBody>
                    <a:bodyPr/>
                    <a:lstStyle/>
                    <a:p>
                      <a:pPr algn="ctr"/>
                      <a:r>
                        <a:rPr lang="en-US" sz="1000" dirty="0" smtClean="0">
                          <a:solidFill>
                            <a:srgbClr val="000000"/>
                          </a:solidFill>
                          <a:latin typeface="Arial" pitchFamily="34" charset="0"/>
                          <a:cs typeface="Arial" pitchFamily="34" charset="0"/>
                        </a:rPr>
                        <a:t>$0</a:t>
                      </a:r>
                      <a:endParaRPr lang="en-US" sz="1000" dirty="0">
                        <a:solidFill>
                          <a:srgbClr val="000000"/>
                        </a:solidFill>
                        <a:latin typeface="Arial" pitchFamily="34" charset="0"/>
                        <a:cs typeface="Arial" pitchFamily="34" charset="0"/>
                      </a:endParaRPr>
                    </a:p>
                  </a:txBody>
                  <a:tcPr marT="45722" marB="45722" anchor="ctr">
                    <a:solidFill>
                      <a:srgbClr val="EF7F01"/>
                    </a:solidFill>
                  </a:tcPr>
                </a:tc>
              </a:tr>
              <a:tr h="620327">
                <a:tc>
                  <a:txBody>
                    <a:bodyPr/>
                    <a:lstStyle/>
                    <a:p>
                      <a:pPr algn="ctr"/>
                      <a:r>
                        <a:rPr lang="en-US" sz="1000" dirty="0" smtClean="0">
                          <a:solidFill>
                            <a:srgbClr val="000000"/>
                          </a:solidFill>
                          <a:latin typeface="Arial" pitchFamily="34" charset="0"/>
                          <a:cs typeface="Arial" pitchFamily="34" charset="0"/>
                        </a:rPr>
                        <a:t>Total spent</a:t>
                      </a:r>
                      <a:endParaRPr lang="en-US" sz="1000" dirty="0">
                        <a:solidFill>
                          <a:srgbClr val="000000"/>
                        </a:solidFill>
                        <a:latin typeface="Arial" pitchFamily="34" charset="0"/>
                        <a:cs typeface="Arial" pitchFamily="34" charset="0"/>
                      </a:endParaRPr>
                    </a:p>
                  </a:txBody>
                  <a:tcPr marT="45722" marB="45722" anchor="ctr">
                    <a:solidFill>
                      <a:srgbClr val="707173"/>
                    </a:solidFill>
                  </a:tcPr>
                </a:tc>
                <a:tc>
                  <a:txBody>
                    <a:bodyPr/>
                    <a:lstStyle/>
                    <a:p>
                      <a:pPr algn="ctr"/>
                      <a:r>
                        <a:rPr lang="en-US" sz="1000" dirty="0" smtClean="0">
                          <a:solidFill>
                            <a:srgbClr val="000000"/>
                          </a:solidFill>
                          <a:latin typeface="Arial" pitchFamily="34" charset="0"/>
                          <a:cs typeface="Arial" pitchFamily="34" charset="0"/>
                        </a:rPr>
                        <a:t>$25,200</a:t>
                      </a:r>
                      <a:endParaRPr lang="en-US" sz="1000" dirty="0">
                        <a:solidFill>
                          <a:srgbClr val="000000"/>
                        </a:solidFill>
                        <a:latin typeface="Arial" pitchFamily="34" charset="0"/>
                        <a:cs typeface="Arial" pitchFamily="34" charset="0"/>
                      </a:endParaRPr>
                    </a:p>
                  </a:txBody>
                  <a:tcPr marT="45722" marB="45722" anchor="ctr">
                    <a:solidFill>
                      <a:srgbClr val="707173"/>
                    </a:solidFill>
                  </a:tcPr>
                </a:tc>
                <a:tc>
                  <a:txBody>
                    <a:bodyPr/>
                    <a:lstStyle/>
                    <a:p>
                      <a:pPr algn="ctr"/>
                      <a:r>
                        <a:rPr lang="en-US" sz="1000" dirty="0" smtClean="0">
                          <a:solidFill>
                            <a:srgbClr val="000000"/>
                          </a:solidFill>
                          <a:latin typeface="Arial" pitchFamily="34" charset="0"/>
                          <a:cs typeface="Arial" pitchFamily="34" charset="0"/>
                        </a:rPr>
                        <a:t>   $46,800</a:t>
                      </a:r>
                    </a:p>
                    <a:p>
                      <a:pPr algn="ctr"/>
                      <a:r>
                        <a:rPr lang="en-US" sz="1000" dirty="0" smtClean="0">
                          <a:solidFill>
                            <a:srgbClr val="000000"/>
                          </a:solidFill>
                          <a:latin typeface="Arial" pitchFamily="34" charset="0"/>
                          <a:cs typeface="Arial" pitchFamily="34" charset="0"/>
                        </a:rPr>
                        <a:t>(minus</a:t>
                      </a:r>
                      <a:r>
                        <a:rPr lang="en-US" sz="1000" baseline="0" dirty="0" smtClean="0">
                          <a:solidFill>
                            <a:srgbClr val="000000"/>
                          </a:solidFill>
                          <a:latin typeface="Arial" pitchFamily="34" charset="0"/>
                          <a:cs typeface="Arial" pitchFamily="34" charset="0"/>
                        </a:rPr>
                        <a:t> interest tax deduction)</a:t>
                      </a:r>
                      <a:endParaRPr lang="en-US" sz="1000" dirty="0" smtClean="0">
                        <a:solidFill>
                          <a:srgbClr val="000000"/>
                        </a:solidFill>
                        <a:latin typeface="Arial" pitchFamily="34" charset="0"/>
                        <a:cs typeface="Arial" pitchFamily="34" charset="0"/>
                      </a:endParaRPr>
                    </a:p>
                  </a:txBody>
                  <a:tcPr marT="45722" marB="45722" anchor="ctr">
                    <a:solidFill>
                      <a:srgbClr val="707173"/>
                    </a:solidFill>
                  </a:tcPr>
                </a:tc>
                <a:tc>
                  <a:txBody>
                    <a:bodyPr/>
                    <a:lstStyle/>
                    <a:p>
                      <a:pPr algn="ctr"/>
                      <a:r>
                        <a:rPr lang="en-US" sz="1000" dirty="0" smtClean="0">
                          <a:solidFill>
                            <a:srgbClr val="000000"/>
                          </a:solidFill>
                          <a:latin typeface="Arial" pitchFamily="34" charset="0"/>
                          <a:cs typeface="Arial" pitchFamily="34" charset="0"/>
                        </a:rPr>
                        <a:t>$52,924</a:t>
                      </a:r>
                      <a:endParaRPr lang="en-US" sz="1000" dirty="0">
                        <a:solidFill>
                          <a:srgbClr val="000000"/>
                        </a:solidFill>
                        <a:latin typeface="Arial" pitchFamily="34" charset="0"/>
                        <a:cs typeface="Arial" pitchFamily="34" charset="0"/>
                      </a:endParaRPr>
                    </a:p>
                  </a:txBody>
                  <a:tcPr marT="45722" marB="45722" anchor="ctr">
                    <a:solidFill>
                      <a:srgbClr val="707173"/>
                    </a:solidFill>
                  </a:tcPr>
                </a:tc>
              </a:tr>
              <a:tr h="528838">
                <a:tc>
                  <a:txBody>
                    <a:bodyPr/>
                    <a:lstStyle/>
                    <a:p>
                      <a:pPr algn="ctr"/>
                      <a:r>
                        <a:rPr lang="en-US" sz="1000" dirty="0" smtClean="0">
                          <a:solidFill>
                            <a:srgbClr val="000000"/>
                          </a:solidFill>
                          <a:latin typeface="Arial" pitchFamily="34" charset="0"/>
                          <a:cs typeface="Arial" pitchFamily="34" charset="0"/>
                        </a:rPr>
                        <a:t>Total Owed</a:t>
                      </a:r>
                      <a:r>
                        <a:rPr lang="en-US" sz="1000" baseline="0" dirty="0" smtClean="0">
                          <a:solidFill>
                            <a:srgbClr val="000000"/>
                          </a:solidFill>
                          <a:latin typeface="Arial" pitchFamily="34" charset="0"/>
                          <a:cs typeface="Arial" pitchFamily="34" charset="0"/>
                        </a:rPr>
                        <a:t> after payments</a:t>
                      </a:r>
                      <a:endParaRPr lang="en-US" sz="1000" dirty="0">
                        <a:solidFill>
                          <a:srgbClr val="000000"/>
                        </a:solidFill>
                        <a:latin typeface="Arial" pitchFamily="34" charset="0"/>
                        <a:cs typeface="Arial" pitchFamily="34" charset="0"/>
                      </a:endParaRPr>
                    </a:p>
                  </a:txBody>
                  <a:tcPr marT="45722" marB="45722" anchor="ctr">
                    <a:solidFill>
                      <a:srgbClr val="EF7F01"/>
                    </a:solidFill>
                  </a:tcPr>
                </a:tc>
                <a:tc>
                  <a:txBody>
                    <a:bodyPr/>
                    <a:lstStyle/>
                    <a:p>
                      <a:pPr algn="ctr"/>
                      <a:r>
                        <a:rPr lang="en-US" sz="1000" dirty="0" smtClean="0">
                          <a:solidFill>
                            <a:srgbClr val="000000"/>
                          </a:solidFill>
                          <a:latin typeface="Arial" pitchFamily="34" charset="0"/>
                          <a:cs typeface="Arial" pitchFamily="34" charset="0"/>
                        </a:rPr>
                        <a:t>$0</a:t>
                      </a:r>
                      <a:endParaRPr lang="en-US" sz="1000" dirty="0">
                        <a:solidFill>
                          <a:srgbClr val="000000"/>
                        </a:solidFill>
                        <a:latin typeface="Arial" pitchFamily="34" charset="0"/>
                        <a:cs typeface="Arial" pitchFamily="34" charset="0"/>
                      </a:endParaRPr>
                    </a:p>
                  </a:txBody>
                  <a:tcPr marT="45722" marB="45722" anchor="ctr">
                    <a:solidFill>
                      <a:srgbClr val="EF7F01"/>
                    </a:solidFill>
                  </a:tcPr>
                </a:tc>
                <a:tc>
                  <a:txBody>
                    <a:bodyPr/>
                    <a:lstStyle/>
                    <a:p>
                      <a:pPr algn="ctr"/>
                      <a:r>
                        <a:rPr lang="en-US" sz="1000" dirty="0" smtClean="0">
                          <a:solidFill>
                            <a:srgbClr val="000000"/>
                          </a:solidFill>
                          <a:latin typeface="Arial" pitchFamily="34" charset="0"/>
                          <a:cs typeface="Arial" pitchFamily="34" charset="0"/>
                        </a:rPr>
                        <a:t>$0</a:t>
                      </a:r>
                      <a:endParaRPr lang="en-US" sz="1000" dirty="0">
                        <a:solidFill>
                          <a:srgbClr val="000000"/>
                        </a:solidFill>
                        <a:latin typeface="Arial" pitchFamily="34" charset="0"/>
                        <a:cs typeface="Arial" pitchFamily="34" charset="0"/>
                      </a:endParaRPr>
                    </a:p>
                  </a:txBody>
                  <a:tcPr marT="45722" marB="45722" anchor="ctr">
                    <a:solidFill>
                      <a:srgbClr val="EF7F01"/>
                    </a:solidFill>
                  </a:tcPr>
                </a:tc>
                <a:tc>
                  <a:txBody>
                    <a:bodyPr/>
                    <a:lstStyle/>
                    <a:p>
                      <a:pPr algn="ctr"/>
                      <a:r>
                        <a:rPr lang="en-US" sz="1000" dirty="0" smtClean="0">
                          <a:solidFill>
                            <a:srgbClr val="000000"/>
                          </a:solidFill>
                          <a:latin typeface="Arial" pitchFamily="34" charset="0"/>
                          <a:cs typeface="Arial" pitchFamily="34" charset="0"/>
                        </a:rPr>
                        <a:t>*$0 to $52,924</a:t>
                      </a:r>
                    </a:p>
                    <a:p>
                      <a:pPr algn="ctr"/>
                      <a:r>
                        <a:rPr lang="en-US" sz="1000" dirty="0" smtClean="0">
                          <a:solidFill>
                            <a:srgbClr val="000000"/>
                          </a:solidFill>
                          <a:latin typeface="Arial" pitchFamily="34" charset="0"/>
                          <a:cs typeface="Arial" pitchFamily="34" charset="0"/>
                        </a:rPr>
                        <a:t>(or FMV or removal</a:t>
                      </a:r>
                      <a:r>
                        <a:rPr lang="en-US" sz="1000" baseline="0" dirty="0" smtClean="0">
                          <a:solidFill>
                            <a:srgbClr val="000000"/>
                          </a:solidFill>
                          <a:latin typeface="Arial" pitchFamily="34" charset="0"/>
                          <a:cs typeface="Arial" pitchFamily="34" charset="0"/>
                        </a:rPr>
                        <a:t>)</a:t>
                      </a:r>
                      <a:endParaRPr lang="en-US" sz="1000" dirty="0">
                        <a:solidFill>
                          <a:srgbClr val="000000"/>
                        </a:solidFill>
                        <a:latin typeface="Arial" pitchFamily="34" charset="0"/>
                        <a:cs typeface="Arial" pitchFamily="34" charset="0"/>
                      </a:endParaRPr>
                    </a:p>
                  </a:txBody>
                  <a:tcPr marT="45722" marB="45722" anchor="ctr">
                    <a:solidFill>
                      <a:srgbClr val="EF7F01"/>
                    </a:solidFill>
                  </a:tcPr>
                </a:tc>
              </a:tr>
              <a:tr h="528838">
                <a:tc>
                  <a:txBody>
                    <a:bodyPr/>
                    <a:lstStyle/>
                    <a:p>
                      <a:pPr algn="ctr"/>
                      <a:r>
                        <a:rPr lang="en-US" sz="1000" dirty="0" smtClean="0">
                          <a:solidFill>
                            <a:srgbClr val="000000"/>
                          </a:solidFill>
                          <a:latin typeface="Arial" pitchFamily="34" charset="0"/>
                          <a:cs typeface="Arial" pitchFamily="34" charset="0"/>
                        </a:rPr>
                        <a:t>Asset Value gain/ loss</a:t>
                      </a:r>
                      <a:endParaRPr lang="en-US" sz="1000" dirty="0">
                        <a:solidFill>
                          <a:srgbClr val="000000"/>
                        </a:solidFill>
                        <a:latin typeface="Arial" pitchFamily="34" charset="0"/>
                        <a:cs typeface="Arial" pitchFamily="34" charset="0"/>
                      </a:endParaRPr>
                    </a:p>
                  </a:txBody>
                  <a:tcPr marT="45722" marB="45722" anchor="ctr">
                    <a:solidFill>
                      <a:srgbClr val="707173"/>
                    </a:solidFill>
                  </a:tcPr>
                </a:tc>
                <a:tc>
                  <a:txBody>
                    <a:bodyPr/>
                    <a:lstStyle/>
                    <a:p>
                      <a:pPr algn="ctr"/>
                      <a:r>
                        <a:rPr lang="en-US" sz="1000" dirty="0" smtClean="0">
                          <a:solidFill>
                            <a:srgbClr val="000000"/>
                          </a:solidFill>
                          <a:latin typeface="Arial" pitchFamily="34" charset="0"/>
                          <a:cs typeface="Arial" pitchFamily="34" charset="0"/>
                        </a:rPr>
                        <a:t>Home</a:t>
                      </a:r>
                      <a:r>
                        <a:rPr lang="en-US" sz="1000" baseline="0" dirty="0" smtClean="0">
                          <a:solidFill>
                            <a:srgbClr val="000000"/>
                          </a:solidFill>
                          <a:latin typeface="Arial" pitchFamily="34" charset="0"/>
                          <a:cs typeface="Arial" pitchFamily="34" charset="0"/>
                        </a:rPr>
                        <a:t> value +</a:t>
                      </a:r>
                    </a:p>
                    <a:p>
                      <a:pPr algn="ctr"/>
                      <a:r>
                        <a:rPr lang="en-US" sz="1000" baseline="0" dirty="0" smtClean="0">
                          <a:solidFill>
                            <a:srgbClr val="000000"/>
                          </a:solidFill>
                          <a:latin typeface="Arial" pitchFamily="34" charset="0"/>
                          <a:cs typeface="Arial" pitchFamily="34" charset="0"/>
                        </a:rPr>
                        <a:t>System value gain</a:t>
                      </a:r>
                      <a:endParaRPr lang="en-US" sz="1000" dirty="0">
                        <a:solidFill>
                          <a:srgbClr val="000000"/>
                        </a:solidFill>
                        <a:latin typeface="Arial" pitchFamily="34" charset="0"/>
                        <a:cs typeface="Arial" pitchFamily="34" charset="0"/>
                      </a:endParaRPr>
                    </a:p>
                  </a:txBody>
                  <a:tcPr marT="45722" marB="45722" anchor="ctr">
                    <a:solidFill>
                      <a:srgbClr val="707173"/>
                    </a:solidFill>
                  </a:tcPr>
                </a:tc>
                <a:tc>
                  <a:txBody>
                    <a:bodyPr/>
                    <a:lstStyle/>
                    <a:p>
                      <a:pPr algn="ctr"/>
                      <a:r>
                        <a:rPr lang="en-US" sz="1000" dirty="0" smtClean="0">
                          <a:solidFill>
                            <a:srgbClr val="000000"/>
                          </a:solidFill>
                          <a:latin typeface="Arial" pitchFamily="34" charset="0"/>
                          <a:cs typeface="Arial" pitchFamily="34" charset="0"/>
                        </a:rPr>
                        <a:t>Home</a:t>
                      </a:r>
                      <a:r>
                        <a:rPr lang="en-US" sz="1000" baseline="0" dirty="0" smtClean="0">
                          <a:solidFill>
                            <a:srgbClr val="000000"/>
                          </a:solidFill>
                          <a:latin typeface="Arial" pitchFamily="34" charset="0"/>
                          <a:cs typeface="Arial" pitchFamily="34" charset="0"/>
                        </a:rPr>
                        <a:t> value +</a:t>
                      </a:r>
                    </a:p>
                    <a:p>
                      <a:pPr algn="ctr"/>
                      <a:r>
                        <a:rPr lang="en-US" sz="1000" baseline="0" dirty="0" smtClean="0">
                          <a:solidFill>
                            <a:srgbClr val="000000"/>
                          </a:solidFill>
                          <a:latin typeface="Arial" pitchFamily="34" charset="0"/>
                          <a:cs typeface="Arial" pitchFamily="34" charset="0"/>
                        </a:rPr>
                        <a:t>System value gain</a:t>
                      </a:r>
                      <a:endParaRPr lang="en-US" sz="1000" dirty="0">
                        <a:solidFill>
                          <a:srgbClr val="000000"/>
                        </a:solidFill>
                        <a:latin typeface="Arial" pitchFamily="34" charset="0"/>
                        <a:cs typeface="Arial" pitchFamily="34" charset="0"/>
                      </a:endParaRPr>
                    </a:p>
                  </a:txBody>
                  <a:tcPr marT="45722" marB="45722" anchor="ctr">
                    <a:solidFill>
                      <a:srgbClr val="707173"/>
                    </a:solidFill>
                  </a:tcPr>
                </a:tc>
                <a:tc>
                  <a:txBody>
                    <a:bodyPr/>
                    <a:lstStyle/>
                    <a:p>
                      <a:pPr algn="ctr"/>
                      <a:r>
                        <a:rPr lang="en-US" sz="1000" dirty="0" smtClean="0">
                          <a:solidFill>
                            <a:srgbClr val="000000"/>
                          </a:solidFill>
                          <a:latin typeface="Arial" pitchFamily="34" charset="0"/>
                          <a:cs typeface="Arial" pitchFamily="34" charset="0"/>
                        </a:rPr>
                        <a:t>Lien</a:t>
                      </a:r>
                      <a:r>
                        <a:rPr lang="en-US" sz="1000" baseline="0" dirty="0" smtClean="0">
                          <a:solidFill>
                            <a:srgbClr val="000000"/>
                          </a:solidFill>
                          <a:latin typeface="Arial" pitchFamily="34" charset="0"/>
                          <a:cs typeface="Arial" pitchFamily="34" charset="0"/>
                        </a:rPr>
                        <a:t> will be placed on home until end of lease</a:t>
                      </a:r>
                      <a:endParaRPr lang="en-US" sz="1000" dirty="0">
                        <a:solidFill>
                          <a:srgbClr val="000000"/>
                        </a:solidFill>
                        <a:latin typeface="Arial" pitchFamily="34" charset="0"/>
                        <a:cs typeface="Arial" pitchFamily="34" charset="0"/>
                      </a:endParaRPr>
                    </a:p>
                  </a:txBody>
                  <a:tcPr marT="45722" marB="45722" anchor="ctr">
                    <a:solidFill>
                      <a:srgbClr val="707173"/>
                    </a:solidFill>
                  </a:tcPr>
                </a:tc>
              </a:tr>
              <a:tr h="395137">
                <a:tc>
                  <a:txBody>
                    <a:bodyPr/>
                    <a:lstStyle/>
                    <a:p>
                      <a:pPr algn="ctr"/>
                      <a:r>
                        <a:rPr lang="en-US" sz="1000" dirty="0" smtClean="0">
                          <a:solidFill>
                            <a:srgbClr val="000000"/>
                          </a:solidFill>
                          <a:latin typeface="Arial" pitchFamily="34" charset="0"/>
                          <a:cs typeface="Arial" pitchFamily="34" charset="0"/>
                        </a:rPr>
                        <a:t>Ownership</a:t>
                      </a:r>
                      <a:endParaRPr lang="en-US" sz="1000" dirty="0">
                        <a:solidFill>
                          <a:srgbClr val="000000"/>
                        </a:solidFill>
                        <a:latin typeface="Arial" pitchFamily="34" charset="0"/>
                        <a:cs typeface="Arial" pitchFamily="34" charset="0"/>
                      </a:endParaRPr>
                    </a:p>
                  </a:txBody>
                  <a:tcPr marT="45722" marB="45722" anchor="ctr">
                    <a:solidFill>
                      <a:srgbClr val="EF7F01"/>
                    </a:solidFill>
                  </a:tcPr>
                </a:tc>
                <a:tc>
                  <a:txBody>
                    <a:bodyPr/>
                    <a:lstStyle/>
                    <a:p>
                      <a:pPr algn="ctr"/>
                      <a:r>
                        <a:rPr lang="en-US" sz="1000" dirty="0" smtClean="0">
                          <a:solidFill>
                            <a:srgbClr val="000000"/>
                          </a:solidFill>
                          <a:latin typeface="Arial" pitchFamily="34" charset="0"/>
                          <a:cs typeface="Arial" pitchFamily="34" charset="0"/>
                        </a:rPr>
                        <a:t>Yes</a:t>
                      </a:r>
                      <a:endParaRPr lang="en-US" sz="1000" dirty="0">
                        <a:solidFill>
                          <a:srgbClr val="000000"/>
                        </a:solidFill>
                        <a:latin typeface="Arial" pitchFamily="34" charset="0"/>
                        <a:cs typeface="Arial" pitchFamily="34" charset="0"/>
                      </a:endParaRPr>
                    </a:p>
                  </a:txBody>
                  <a:tcPr marT="45722" marB="45722" anchor="ctr">
                    <a:solidFill>
                      <a:srgbClr val="EF7F01"/>
                    </a:solidFill>
                  </a:tcPr>
                </a:tc>
                <a:tc>
                  <a:txBody>
                    <a:bodyPr/>
                    <a:lstStyle/>
                    <a:p>
                      <a:pPr algn="ctr"/>
                      <a:r>
                        <a:rPr lang="en-US" sz="1000" dirty="0" smtClean="0">
                          <a:solidFill>
                            <a:srgbClr val="000000"/>
                          </a:solidFill>
                          <a:latin typeface="Arial" pitchFamily="34" charset="0"/>
                          <a:cs typeface="Arial" pitchFamily="34" charset="0"/>
                        </a:rPr>
                        <a:t>Yes</a:t>
                      </a:r>
                      <a:endParaRPr lang="en-US" sz="1000" dirty="0">
                        <a:solidFill>
                          <a:srgbClr val="000000"/>
                        </a:solidFill>
                        <a:latin typeface="Arial" pitchFamily="34" charset="0"/>
                        <a:cs typeface="Arial" pitchFamily="34" charset="0"/>
                      </a:endParaRPr>
                    </a:p>
                  </a:txBody>
                  <a:tcPr marT="45722" marB="45722" anchor="ctr">
                    <a:solidFill>
                      <a:srgbClr val="EF7F01"/>
                    </a:solidFill>
                  </a:tcPr>
                </a:tc>
                <a:tc>
                  <a:txBody>
                    <a:bodyPr/>
                    <a:lstStyle/>
                    <a:p>
                      <a:pPr algn="ctr"/>
                      <a:r>
                        <a:rPr lang="en-US" sz="1000" dirty="0" smtClean="0">
                          <a:solidFill>
                            <a:srgbClr val="000000"/>
                          </a:solidFill>
                          <a:latin typeface="Arial" pitchFamily="34" charset="0"/>
                          <a:cs typeface="Arial" pitchFamily="34" charset="0"/>
                        </a:rPr>
                        <a:t>No</a:t>
                      </a:r>
                    </a:p>
                  </a:txBody>
                  <a:tcPr marT="45722" marB="45722" anchor="ctr">
                    <a:solidFill>
                      <a:srgbClr val="EF7F01"/>
                    </a:solidFill>
                  </a:tcPr>
                </a:tc>
              </a:tr>
            </a:tbl>
          </a:graphicData>
        </a:graphic>
      </p:graphicFrame>
      <p:sp>
        <p:nvSpPr>
          <p:cNvPr id="27712" name="Title 5"/>
          <p:cNvSpPr>
            <a:spLocks noGrp="1"/>
          </p:cNvSpPr>
          <p:nvPr>
            <p:ph type="title"/>
          </p:nvPr>
        </p:nvSpPr>
        <p:spPr>
          <a:xfrm>
            <a:off x="609600" y="409575"/>
            <a:ext cx="6780213" cy="1009650"/>
          </a:xfrm>
        </p:spPr>
        <p:txBody>
          <a:bodyPr/>
          <a:lstStyle/>
          <a:p>
            <a:r>
              <a:rPr lang="en-US" smtClean="0">
                <a:latin typeface="Arial" charset="0"/>
                <a:cs typeface="Arial" charset="0"/>
              </a:rPr>
              <a:t>Compare Financial Options - Residential</a:t>
            </a:r>
          </a:p>
        </p:txBody>
      </p:sp>
    </p:spTree>
    <p:extLst>
      <p:ext uri="{BB962C8B-B14F-4D97-AF65-F5344CB8AC3E}">
        <p14:creationId xmlns:p14="http://schemas.microsoft.com/office/powerpoint/2010/main" val="30697208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graph" title="solar pv experience curves"/>
          <p:cNvPicPr>
            <a:picLocks noChangeAspect="1" noChangeArrowheads="1"/>
          </p:cNvPicPr>
          <p:nvPr/>
        </p:nvPicPr>
        <p:blipFill>
          <a:blip r:embed="rId3"/>
          <a:srcRect/>
          <a:stretch>
            <a:fillRect/>
          </a:stretch>
        </p:blipFill>
        <p:spPr bwMode="auto">
          <a:xfrm>
            <a:off x="111457" y="734704"/>
            <a:ext cx="8933282" cy="6077398"/>
          </a:xfrm>
          <a:prstGeom prst="rect">
            <a:avLst/>
          </a:prstGeom>
          <a:noFill/>
          <a:ln w="9525">
            <a:noFill/>
            <a:miter lim="800000"/>
            <a:headEnd/>
            <a:tailEnd/>
          </a:ln>
        </p:spPr>
      </p:pic>
      <p:sp>
        <p:nvSpPr>
          <p:cNvPr id="2" name="TextBox 1"/>
          <p:cNvSpPr txBox="1"/>
          <p:nvPr/>
        </p:nvSpPr>
        <p:spPr>
          <a:xfrm>
            <a:off x="1315853" y="4625315"/>
            <a:ext cx="1005403" cy="369332"/>
          </a:xfrm>
          <a:prstGeom prst="rect">
            <a:avLst/>
          </a:prstGeom>
          <a:noFill/>
        </p:spPr>
        <p:txBody>
          <a:bodyPr wrap="none" rtlCol="0">
            <a:spAutoFit/>
          </a:bodyPr>
          <a:lstStyle/>
          <a:p>
            <a:r>
              <a:rPr lang="en-US" dirty="0" smtClean="0">
                <a:solidFill>
                  <a:srgbClr val="FF0000"/>
                </a:solidFill>
              </a:rPr>
              <a:t>$0.50/W</a:t>
            </a:r>
            <a:endParaRPr lang="en-US" dirty="0">
              <a:solidFill>
                <a:srgbClr val="FF0000"/>
              </a:solidFill>
            </a:endParaRPr>
          </a:p>
        </p:txBody>
      </p:sp>
      <p:sp>
        <p:nvSpPr>
          <p:cNvPr id="10" name="TextBox 9"/>
          <p:cNvSpPr txBox="1"/>
          <p:nvPr/>
        </p:nvSpPr>
        <p:spPr>
          <a:xfrm>
            <a:off x="1559256" y="5138589"/>
            <a:ext cx="5791200" cy="369332"/>
          </a:xfrm>
          <a:prstGeom prst="rect">
            <a:avLst/>
          </a:prstGeom>
          <a:solidFill>
            <a:schemeClr val="bg1"/>
          </a:solidFill>
          <a:ln>
            <a:noFill/>
          </a:ln>
        </p:spPr>
        <p:txBody>
          <a:bodyPr wrap="square" rtlCol="0">
            <a:spAutoFit/>
          </a:bodyPr>
          <a:lstStyle/>
          <a:p>
            <a:r>
              <a:rPr lang="en-US" dirty="0" smtClean="0">
                <a:solidFill>
                  <a:srgbClr val="000000"/>
                </a:solidFill>
              </a:rPr>
              <a:t>Reaching $.50/W could take until 2030 for Si modules*</a:t>
            </a:r>
          </a:p>
        </p:txBody>
      </p:sp>
      <p:grpSp>
        <p:nvGrpSpPr>
          <p:cNvPr id="6" name="Group 5"/>
          <p:cNvGrpSpPr/>
          <p:nvPr/>
        </p:nvGrpSpPr>
        <p:grpSpPr>
          <a:xfrm>
            <a:off x="4439597" y="4480172"/>
            <a:ext cx="1495717" cy="369332"/>
            <a:chOff x="4480541" y="4401456"/>
            <a:chExt cx="1495717" cy="369332"/>
          </a:xfrm>
        </p:grpSpPr>
        <p:sp>
          <p:nvSpPr>
            <p:cNvPr id="3" name="Flowchart: Connector 2"/>
            <p:cNvSpPr/>
            <p:nvPr/>
          </p:nvSpPr>
          <p:spPr>
            <a:xfrm>
              <a:off x="5823858" y="4495800"/>
              <a:ext cx="152400" cy="152400"/>
            </a:xfrm>
            <a:prstGeom prst="flowChartConnector">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002060"/>
                </a:solidFill>
              </a:endParaRPr>
            </a:p>
          </p:txBody>
        </p:sp>
        <p:sp>
          <p:nvSpPr>
            <p:cNvPr id="5" name="TextBox 4"/>
            <p:cNvSpPr txBox="1"/>
            <p:nvPr/>
          </p:nvSpPr>
          <p:spPr>
            <a:xfrm>
              <a:off x="4480541" y="4401456"/>
              <a:ext cx="1263487" cy="369332"/>
            </a:xfrm>
            <a:prstGeom prst="rect">
              <a:avLst/>
            </a:prstGeom>
            <a:noFill/>
          </p:spPr>
          <p:txBody>
            <a:bodyPr wrap="none" rtlCol="0">
              <a:spAutoFit/>
            </a:bodyPr>
            <a:lstStyle/>
            <a:p>
              <a:r>
                <a:rPr lang="en-US" b="1" dirty="0" smtClean="0">
                  <a:solidFill>
                    <a:srgbClr val="002060"/>
                  </a:solidFill>
                </a:rPr>
                <a:t>2012 prices</a:t>
              </a:r>
              <a:endParaRPr lang="en-US" b="1" dirty="0">
                <a:solidFill>
                  <a:srgbClr val="002060"/>
                </a:solidFill>
              </a:endParaRPr>
            </a:p>
          </p:txBody>
        </p:sp>
      </p:grpSp>
      <p:sp>
        <p:nvSpPr>
          <p:cNvPr id="7" name="TextBox 6"/>
          <p:cNvSpPr txBox="1"/>
          <p:nvPr/>
        </p:nvSpPr>
        <p:spPr>
          <a:xfrm>
            <a:off x="2582856" y="136471"/>
            <a:ext cx="3458960" cy="646331"/>
          </a:xfrm>
          <a:prstGeom prst="rect">
            <a:avLst/>
          </a:prstGeom>
          <a:noFill/>
        </p:spPr>
        <p:txBody>
          <a:bodyPr wrap="none" rtlCol="0">
            <a:spAutoFit/>
          </a:bodyPr>
          <a:lstStyle/>
          <a:p>
            <a:r>
              <a:rPr lang="en-US" sz="3600" dirty="0" smtClean="0">
                <a:solidFill>
                  <a:srgbClr val="FFFFFF"/>
                </a:solidFill>
              </a:rPr>
              <a:t>PV Module Prices</a:t>
            </a:r>
            <a:endParaRPr lang="en-US" sz="3600" dirty="0">
              <a:solidFill>
                <a:srgbClr val="FFFFFF"/>
              </a:solidFill>
            </a:endParaRPr>
          </a:p>
        </p:txBody>
      </p:sp>
    </p:spTree>
    <p:extLst>
      <p:ext uri="{BB962C8B-B14F-4D97-AF65-F5344CB8AC3E}">
        <p14:creationId xmlns:p14="http://schemas.microsoft.com/office/powerpoint/2010/main" val="2704612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smtClean="0">
                <a:latin typeface="Arial" charset="0"/>
                <a:cs typeface="Arial" charset="0"/>
              </a:rPr>
              <a:t>Finance Options For Commercial End Users*</a:t>
            </a:r>
          </a:p>
        </p:txBody>
      </p:sp>
      <p:sp>
        <p:nvSpPr>
          <p:cNvPr id="8" name="Title 14" title="finance options for commercial users"/>
          <p:cNvSpPr txBox="1">
            <a:spLocks/>
          </p:cNvSpPr>
          <p:nvPr/>
        </p:nvSpPr>
        <p:spPr>
          <a:xfrm>
            <a:off x="684213" y="1557338"/>
            <a:ext cx="8208962" cy="4338637"/>
          </a:xfrm>
          <a:prstGeom prst="rect">
            <a:avLst/>
          </a:prstGeom>
          <a:noFill/>
        </p:spPr>
        <p:txBody>
          <a:bodyPr>
            <a:normAutofit fontScale="90000" lnSpcReduction="20000"/>
          </a:bodyPr>
          <a:lstStyle>
            <a:lvl1pPr algn="l" defTabSz="914400" rtl="0" eaLnBrk="1" latinLnBrk="0" hangingPunct="1">
              <a:spcBef>
                <a:spcPct val="0"/>
              </a:spcBef>
              <a:buNone/>
              <a:defRPr kumimoji="1" lang="de-DE" sz="2200" b="1" kern="1200" dirty="0" smtClean="0">
                <a:solidFill>
                  <a:schemeClr val="accent6"/>
                </a:solidFill>
                <a:latin typeface="Arial" pitchFamily="34" charset="0"/>
                <a:ea typeface="+mn-ea"/>
                <a:cs typeface="Arial" pitchFamily="34" charset="0"/>
              </a:defRPr>
            </a:lvl1pPr>
          </a:lstStyle>
          <a:p>
            <a:pPr fontAlgn="base">
              <a:spcAft>
                <a:spcPct val="0"/>
              </a:spcAft>
              <a:defRPr/>
            </a:pPr>
            <a:r>
              <a:rPr lang="en-US" sz="1800" dirty="0">
                <a:solidFill>
                  <a:srgbClr val="707173"/>
                </a:solidFill>
              </a:rPr>
              <a:t>Commercial</a:t>
            </a:r>
            <a:br>
              <a:rPr lang="en-US" sz="1800" dirty="0">
                <a:solidFill>
                  <a:srgbClr val="707173"/>
                </a:solidFill>
              </a:rPr>
            </a:br>
            <a:r>
              <a:rPr lang="en-US" sz="1800" dirty="0">
                <a:solidFill>
                  <a:srgbClr val="707173"/>
                </a:solidFill>
              </a:rPr>
              <a:t>Financing*</a:t>
            </a:r>
            <a:br>
              <a:rPr lang="en-US" sz="1800" dirty="0">
                <a:solidFill>
                  <a:srgbClr val="707173"/>
                </a:solidFill>
              </a:rPr>
            </a:br>
            <a:r>
              <a:rPr lang="en-US" sz="1800" dirty="0">
                <a:solidFill>
                  <a:srgbClr val="707173"/>
                </a:solidFill>
              </a:rPr>
              <a:t/>
            </a:r>
            <a:br>
              <a:rPr lang="en-US" sz="1800" dirty="0">
                <a:solidFill>
                  <a:srgbClr val="707173"/>
                </a:solidFill>
              </a:rPr>
            </a:br>
            <a:r>
              <a:rPr lang="en-US" sz="1800" dirty="0">
                <a:solidFill>
                  <a:srgbClr val="707173"/>
                </a:solidFill>
              </a:rPr>
              <a:t/>
            </a:r>
            <a:br>
              <a:rPr lang="en-US" sz="1800" dirty="0">
                <a:solidFill>
                  <a:srgbClr val="707173"/>
                </a:solidFill>
              </a:rPr>
            </a:br>
            <a:r>
              <a:rPr lang="en-US" sz="1400" dirty="0">
                <a:solidFill>
                  <a:srgbClr val="707173"/>
                </a:solidFill>
                <a:latin typeface="Arial"/>
                <a:cs typeface="Arial"/>
              </a:rPr>
              <a:t>► </a:t>
            </a:r>
            <a:r>
              <a:rPr lang="en-US" sz="1400" b="0" dirty="0">
                <a:solidFill>
                  <a:srgbClr val="707173"/>
                </a:solidFill>
              </a:rPr>
              <a:t>Basic Qualifications	               Business existing                Business existing           Business existing</a:t>
            </a:r>
            <a:br>
              <a:rPr lang="en-US" sz="1400" b="0" dirty="0">
                <a:solidFill>
                  <a:srgbClr val="707173"/>
                </a:solidFill>
              </a:rPr>
            </a:br>
            <a:r>
              <a:rPr lang="en-US" sz="1400" b="0" dirty="0">
                <a:solidFill>
                  <a:srgbClr val="707173"/>
                </a:solidFill>
              </a:rPr>
              <a:t>		               &gt; 5 years	                   &gt; 5 years	                  &gt; 3 years</a:t>
            </a:r>
            <a:br>
              <a:rPr lang="en-US" sz="1400" b="0" dirty="0">
                <a:solidFill>
                  <a:srgbClr val="707173"/>
                </a:solidFill>
              </a:rPr>
            </a:br>
            <a:r>
              <a:rPr lang="en-US" sz="1400" b="0" dirty="0">
                <a:solidFill>
                  <a:srgbClr val="707173"/>
                </a:solidFill>
              </a:rPr>
              <a:t/>
            </a:r>
            <a:br>
              <a:rPr lang="en-US" sz="1400" b="0" dirty="0">
                <a:solidFill>
                  <a:srgbClr val="707173"/>
                </a:solidFill>
              </a:rPr>
            </a:br>
            <a:r>
              <a:rPr lang="en-US" sz="1400" dirty="0">
                <a:solidFill>
                  <a:srgbClr val="707173"/>
                </a:solidFill>
                <a:latin typeface="Arial"/>
                <a:cs typeface="Arial"/>
              </a:rPr>
              <a:t>► </a:t>
            </a:r>
            <a:r>
              <a:rPr lang="en-US" sz="1400" b="0" dirty="0">
                <a:solidFill>
                  <a:srgbClr val="707173"/>
                </a:solidFill>
              </a:rPr>
              <a:t>Terms**		               5-12 years 	                   2-7 years	                  3 - 7 years</a:t>
            </a:r>
          </a:p>
          <a:p>
            <a:pPr fontAlgn="base">
              <a:spcAft>
                <a:spcPct val="0"/>
              </a:spcAft>
              <a:defRPr/>
            </a:pPr>
            <a:r>
              <a:rPr lang="en-US" sz="1400" b="0" dirty="0">
                <a:solidFill>
                  <a:srgbClr val="707173"/>
                </a:solidFill>
              </a:rPr>
              <a:t>						                  </a:t>
            </a:r>
            <a:r>
              <a:rPr lang="en-US" sz="1100" b="0" dirty="0">
                <a:solidFill>
                  <a:srgbClr val="707173"/>
                </a:solidFill>
              </a:rPr>
              <a:t>10 (special credit models)</a:t>
            </a:r>
            <a:r>
              <a:rPr lang="en-US" sz="1400" b="0" dirty="0">
                <a:solidFill>
                  <a:srgbClr val="707173"/>
                </a:solidFill>
              </a:rPr>
              <a:t/>
            </a:r>
            <a:br>
              <a:rPr lang="en-US" sz="1400" b="0" dirty="0">
                <a:solidFill>
                  <a:srgbClr val="707173"/>
                </a:solidFill>
              </a:rPr>
            </a:br>
            <a:r>
              <a:rPr lang="en-US" sz="1400" b="0" dirty="0">
                <a:solidFill>
                  <a:srgbClr val="707173"/>
                </a:solidFill>
              </a:rPr>
              <a:t/>
            </a:r>
            <a:br>
              <a:rPr lang="en-US" sz="1400" b="0" dirty="0">
                <a:solidFill>
                  <a:srgbClr val="707173"/>
                </a:solidFill>
              </a:rPr>
            </a:br>
            <a:r>
              <a:rPr lang="en-US" sz="1400" dirty="0">
                <a:solidFill>
                  <a:srgbClr val="707173"/>
                </a:solidFill>
                <a:latin typeface="Arial"/>
                <a:cs typeface="Arial"/>
              </a:rPr>
              <a:t>► </a:t>
            </a:r>
            <a:r>
              <a:rPr lang="en-US" sz="1400" b="0" dirty="0">
                <a:solidFill>
                  <a:srgbClr val="707173"/>
                </a:solidFill>
              </a:rPr>
              <a:t>Tax Lease Options	               Yes                                      No 	                  PPA Equity 							                  Options available</a:t>
            </a:r>
            <a:br>
              <a:rPr lang="en-US" sz="1400" b="0" dirty="0">
                <a:solidFill>
                  <a:srgbClr val="707173"/>
                </a:solidFill>
              </a:rPr>
            </a:br>
            <a:r>
              <a:rPr lang="en-US" sz="1400" dirty="0">
                <a:solidFill>
                  <a:srgbClr val="707173"/>
                </a:solidFill>
                <a:latin typeface="Arial"/>
                <a:cs typeface="Arial"/>
              </a:rPr>
              <a:t>► </a:t>
            </a:r>
            <a:r>
              <a:rPr lang="en-US" sz="1400" b="0" dirty="0">
                <a:solidFill>
                  <a:srgbClr val="707173"/>
                </a:solidFill>
              </a:rPr>
              <a:t>Loan Amount 	 </a:t>
            </a:r>
            <a:br>
              <a:rPr lang="en-US" sz="1400" b="0" dirty="0">
                <a:solidFill>
                  <a:srgbClr val="707173"/>
                </a:solidFill>
              </a:rPr>
            </a:br>
            <a:r>
              <a:rPr lang="en-US" sz="1400" b="0" dirty="0">
                <a:solidFill>
                  <a:srgbClr val="707173"/>
                </a:solidFill>
              </a:rPr>
              <a:t>           </a:t>
            </a:r>
            <a:r>
              <a:rPr lang="en-US" sz="1400" b="0" i="1" dirty="0">
                <a:solidFill>
                  <a:srgbClr val="707173"/>
                </a:solidFill>
              </a:rPr>
              <a:t>minimum	               </a:t>
            </a:r>
            <a:r>
              <a:rPr lang="en-US" sz="1400" b="0" dirty="0">
                <a:solidFill>
                  <a:srgbClr val="707173"/>
                </a:solidFill>
              </a:rPr>
              <a:t>$0                                        $50,000	                  $10,000</a:t>
            </a:r>
            <a:r>
              <a:rPr lang="en-US" sz="1400" b="0" i="1" dirty="0">
                <a:solidFill>
                  <a:srgbClr val="707173"/>
                </a:solidFill>
              </a:rPr>
              <a:t/>
            </a:r>
            <a:br>
              <a:rPr lang="en-US" sz="1400" b="0" i="1" dirty="0">
                <a:solidFill>
                  <a:srgbClr val="707173"/>
                </a:solidFill>
              </a:rPr>
            </a:br>
            <a:r>
              <a:rPr lang="en-US" sz="1400" b="0" i="1" dirty="0">
                <a:solidFill>
                  <a:srgbClr val="707173"/>
                </a:solidFill>
              </a:rPr>
              <a:t>           maximum                            </a:t>
            </a:r>
            <a:r>
              <a:rPr lang="en-US" sz="1400" b="0" dirty="0">
                <a:solidFill>
                  <a:srgbClr val="707173"/>
                </a:solidFill>
              </a:rPr>
              <a:t>$10,000,000                        $5,000,000                     No upper limit</a:t>
            </a:r>
            <a:br>
              <a:rPr lang="en-US" sz="1400" b="0" dirty="0">
                <a:solidFill>
                  <a:srgbClr val="707173"/>
                </a:solidFill>
              </a:rPr>
            </a:br>
            <a:r>
              <a:rPr lang="en-US" sz="1400" b="0" dirty="0">
                <a:solidFill>
                  <a:srgbClr val="707173"/>
                </a:solidFill>
              </a:rPr>
              <a:t/>
            </a:r>
            <a:br>
              <a:rPr lang="en-US" sz="1400" b="0" dirty="0">
                <a:solidFill>
                  <a:srgbClr val="707173"/>
                </a:solidFill>
              </a:rPr>
            </a:br>
            <a:r>
              <a:rPr lang="en-US" sz="1400" dirty="0">
                <a:solidFill>
                  <a:srgbClr val="707173"/>
                </a:solidFill>
                <a:latin typeface="Arial"/>
                <a:cs typeface="Arial"/>
              </a:rPr>
              <a:t>► </a:t>
            </a:r>
            <a:r>
              <a:rPr lang="en-US" sz="1400" b="0" dirty="0">
                <a:solidFill>
                  <a:srgbClr val="707173"/>
                </a:solidFill>
              </a:rPr>
              <a:t>Lease Amount			                    Flexible </a:t>
            </a:r>
            <a:br>
              <a:rPr lang="en-US" sz="1400" b="0" dirty="0">
                <a:solidFill>
                  <a:srgbClr val="707173"/>
                </a:solidFill>
              </a:rPr>
            </a:br>
            <a:r>
              <a:rPr lang="en-US" sz="1400" b="0" dirty="0">
                <a:solidFill>
                  <a:srgbClr val="707173"/>
                </a:solidFill>
              </a:rPr>
              <a:t>           </a:t>
            </a:r>
            <a:r>
              <a:rPr lang="en-US" sz="1400" b="0" i="1" dirty="0">
                <a:solidFill>
                  <a:srgbClr val="707173"/>
                </a:solidFill>
              </a:rPr>
              <a:t>minimum                             </a:t>
            </a:r>
            <a:r>
              <a:rPr lang="en-US" sz="1400" b="0" dirty="0">
                <a:solidFill>
                  <a:srgbClr val="707173"/>
                </a:solidFill>
              </a:rPr>
              <a:t>$500,000	                    $50,000                         $20,000</a:t>
            </a:r>
            <a:r>
              <a:rPr lang="en-US" sz="1400" b="0" i="1" dirty="0">
                <a:solidFill>
                  <a:srgbClr val="707173"/>
                </a:solidFill>
              </a:rPr>
              <a:t/>
            </a:r>
            <a:br>
              <a:rPr lang="en-US" sz="1400" b="0" i="1" dirty="0">
                <a:solidFill>
                  <a:srgbClr val="707173"/>
                </a:solidFill>
              </a:rPr>
            </a:br>
            <a:r>
              <a:rPr lang="en-US" sz="1400" b="0" i="1" dirty="0">
                <a:solidFill>
                  <a:srgbClr val="707173"/>
                </a:solidFill>
              </a:rPr>
              <a:t>           maximum                            </a:t>
            </a:r>
            <a:r>
              <a:rPr lang="en-US" sz="1400" b="0" dirty="0">
                <a:solidFill>
                  <a:srgbClr val="707173"/>
                </a:solidFill>
              </a:rPr>
              <a:t>$10,000,000                         $5,000,000                    No upper limit</a:t>
            </a:r>
          </a:p>
          <a:p>
            <a:pPr fontAlgn="base">
              <a:spcAft>
                <a:spcPct val="0"/>
              </a:spcAft>
              <a:defRPr/>
            </a:pPr>
            <a:endParaRPr lang="en-US" sz="1400" b="0" dirty="0">
              <a:solidFill>
                <a:srgbClr val="707173"/>
              </a:solidFill>
            </a:endParaRPr>
          </a:p>
          <a:p>
            <a:pPr fontAlgn="base">
              <a:spcAft>
                <a:spcPct val="0"/>
              </a:spcAft>
              <a:defRPr/>
            </a:pPr>
            <a:r>
              <a:rPr lang="en-US" sz="1400" dirty="0">
                <a:solidFill>
                  <a:srgbClr val="707173"/>
                </a:solidFill>
                <a:latin typeface="Arial"/>
                <a:cs typeface="Arial"/>
              </a:rPr>
              <a:t>►</a:t>
            </a:r>
            <a:r>
              <a:rPr lang="en-US" sz="1400" b="0" dirty="0">
                <a:solidFill>
                  <a:srgbClr val="707173"/>
                </a:solidFill>
                <a:latin typeface="Arial"/>
                <a:cs typeface="Arial"/>
              </a:rPr>
              <a:t> Funding Amount	              100%		100%		100%</a:t>
            </a:r>
            <a:r>
              <a:rPr lang="en-US" sz="1400" b="0" dirty="0">
                <a:solidFill>
                  <a:srgbClr val="707173"/>
                </a:solidFill>
              </a:rPr>
              <a:t/>
            </a:r>
            <a:br>
              <a:rPr lang="en-US" sz="1400" b="0" dirty="0">
                <a:solidFill>
                  <a:srgbClr val="707173"/>
                </a:solidFill>
              </a:rPr>
            </a:br>
            <a:r>
              <a:rPr lang="en-US" sz="1400" b="0" dirty="0">
                <a:solidFill>
                  <a:srgbClr val="707173"/>
                </a:solidFill>
              </a:rPr>
              <a:t/>
            </a:r>
            <a:br>
              <a:rPr lang="en-US" sz="1400" b="0" dirty="0">
                <a:solidFill>
                  <a:srgbClr val="707173"/>
                </a:solidFill>
              </a:rPr>
            </a:br>
            <a:r>
              <a:rPr lang="en-US" sz="1400" dirty="0">
                <a:solidFill>
                  <a:srgbClr val="707173"/>
                </a:solidFill>
                <a:latin typeface="Arial"/>
                <a:cs typeface="Arial"/>
              </a:rPr>
              <a:t>► </a:t>
            </a:r>
            <a:r>
              <a:rPr lang="en-US" sz="1400" b="0" dirty="0">
                <a:solidFill>
                  <a:srgbClr val="707173"/>
                </a:solidFill>
              </a:rPr>
              <a:t>Processing Fee	               N/A	              	N/A		$500</a:t>
            </a:r>
          </a:p>
          <a:p>
            <a:pPr fontAlgn="base">
              <a:spcAft>
                <a:spcPct val="0"/>
              </a:spcAft>
              <a:defRPr/>
            </a:pPr>
            <a:r>
              <a:rPr lang="en-US" sz="1400" b="0" dirty="0">
                <a:solidFill>
                  <a:srgbClr val="707173"/>
                </a:solidFill>
              </a:rPr>
              <a:t>							</a:t>
            </a:r>
            <a:r>
              <a:rPr lang="en-US" sz="1100" b="0" dirty="0">
                <a:solidFill>
                  <a:srgbClr val="707173"/>
                </a:solidFill>
              </a:rPr>
              <a:t>Credited back </a:t>
            </a:r>
          </a:p>
          <a:p>
            <a:pPr fontAlgn="base">
              <a:spcAft>
                <a:spcPct val="0"/>
              </a:spcAft>
              <a:defRPr/>
            </a:pPr>
            <a:r>
              <a:rPr lang="en-US" sz="1100" b="0" dirty="0">
                <a:solidFill>
                  <a:srgbClr val="707173"/>
                </a:solidFill>
              </a:rPr>
              <a:t>							upon funding</a:t>
            </a:r>
            <a:endParaRPr lang="en-US" sz="1100" dirty="0">
              <a:solidFill>
                <a:srgbClr val="707173"/>
              </a:solidFill>
            </a:endParaRPr>
          </a:p>
        </p:txBody>
      </p:sp>
      <p:pic>
        <p:nvPicPr>
          <p:cNvPr id="28676" name="Picture 8" descr="http://mech-equip-sales.com/reel_logo_a.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64388" y="1631950"/>
            <a:ext cx="1062037"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2" descr="http://www.newscom.com/cgi-bin/featured/prnthumbnew2/20041004/NYM003LOG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4163" y="1631950"/>
            <a:ext cx="792162"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4" descr="http://www.bilinguallink.com/webFTP/web193/dll%20logo%20(tagline)%20medres.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94075" y="1631950"/>
            <a:ext cx="12096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20" title="logo of Mage Finance"/>
          <p:cNvPicPr>
            <a:picLocks noChangeAspect="1" noChangeArrowheads="1"/>
          </p:cNvPicPr>
          <p:nvPr/>
        </p:nvPicPr>
        <p:blipFill>
          <a:blip r:embed="rId5" cstate="email">
            <a:extLst>
              <a:ext uri="{28A0092B-C50C-407E-A947-70E740481C1C}">
                <a14:useLocalDpi xmlns:a14="http://schemas.microsoft.com/office/drawing/2010/main"/>
              </a:ext>
            </a:extLst>
          </a:blip>
          <a:srcRect b="44467"/>
          <a:stretch>
            <a:fillRect/>
          </a:stretch>
        </p:blipFill>
        <p:spPr bwMode="auto">
          <a:xfrm>
            <a:off x="6865938" y="6038850"/>
            <a:ext cx="1541462"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TextBox 14"/>
          <p:cNvSpPr txBox="1">
            <a:spLocks noChangeArrowheads="1"/>
          </p:cNvSpPr>
          <p:nvPr/>
        </p:nvSpPr>
        <p:spPr bwMode="auto">
          <a:xfrm>
            <a:off x="468313" y="6124575"/>
            <a:ext cx="7777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000" dirty="0" smtClean="0">
                <a:solidFill>
                  <a:srgbClr val="707173"/>
                </a:solidFill>
              </a:rPr>
              <a:t>*Financing available for MAGE SOLAR PV-Systems only.  Specific details should be discussed with REEL.                                           </a:t>
            </a:r>
          </a:p>
          <a:p>
            <a:pPr eaLnBrk="1" fontAlgn="base" hangingPunct="1">
              <a:spcBef>
                <a:spcPct val="0"/>
              </a:spcBef>
              <a:spcAft>
                <a:spcPct val="0"/>
              </a:spcAft>
            </a:pPr>
            <a:r>
              <a:rPr lang="en-US" sz="1000" dirty="0" smtClean="0">
                <a:solidFill>
                  <a:srgbClr val="707173"/>
                </a:solidFill>
              </a:rPr>
              <a:t>**Dollar amount financed determines terms available.</a:t>
            </a:r>
            <a:endParaRPr lang="en-US" sz="1000" b="1" dirty="0" smtClean="0">
              <a:solidFill>
                <a:srgbClr val="707173"/>
              </a:solidFill>
            </a:endParaRPr>
          </a:p>
        </p:txBody>
      </p:sp>
    </p:spTree>
    <p:extLst>
      <p:ext uri="{BB962C8B-B14F-4D97-AF65-F5344CB8AC3E}">
        <p14:creationId xmlns:p14="http://schemas.microsoft.com/office/powerpoint/2010/main" val="71641281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7"/>
          <p:cNvSpPr>
            <a:spLocks noGrp="1"/>
          </p:cNvSpPr>
          <p:nvPr>
            <p:ph type="title"/>
          </p:nvPr>
        </p:nvSpPr>
        <p:spPr>
          <a:xfrm>
            <a:off x="457200" y="549275"/>
            <a:ext cx="6778625" cy="431800"/>
          </a:xfrm>
        </p:spPr>
        <p:txBody>
          <a:bodyPr/>
          <a:lstStyle/>
          <a:p>
            <a:r>
              <a:rPr lang="en-US" smtClean="0">
                <a:latin typeface="Arial" charset="0"/>
                <a:cs typeface="Arial" charset="0"/>
              </a:rPr>
              <a:t>Finance Options for Municipalities and Schools</a:t>
            </a:r>
          </a:p>
        </p:txBody>
      </p:sp>
      <p:sp>
        <p:nvSpPr>
          <p:cNvPr id="7" name="Slide Number Placeholder 6"/>
          <p:cNvSpPr>
            <a:spLocks noGrp="1"/>
          </p:cNvSpPr>
          <p:nvPr>
            <p:ph type="sldNum" sz="quarter" idx="14"/>
          </p:nvPr>
        </p:nvSpPr>
        <p:spPr/>
        <p:txBody>
          <a:bodyPr/>
          <a:lstStyle/>
          <a:p>
            <a:pPr>
              <a:defRPr/>
            </a:pPr>
            <a:fld id="{3DAF9402-8593-4AC6-A020-71DBF358DC80}" type="slidenum">
              <a:rPr lang="de-DE" smtClean="0">
                <a:solidFill>
                  <a:srgbClr val="707173">
                    <a:lumMod val="50000"/>
                  </a:srgbClr>
                </a:solidFill>
              </a:rPr>
              <a:pPr>
                <a:defRPr/>
              </a:pPr>
              <a:t>61</a:t>
            </a:fld>
            <a:endParaRPr lang="de-DE" dirty="0">
              <a:solidFill>
                <a:srgbClr val="707173">
                  <a:lumMod val="50000"/>
                </a:srgbClr>
              </a:solidFill>
            </a:endParaRPr>
          </a:p>
        </p:txBody>
      </p:sp>
      <p:sp>
        <p:nvSpPr>
          <p:cNvPr id="29700" name="TextBox 9"/>
          <p:cNvSpPr txBox="1">
            <a:spLocks noChangeArrowheads="1"/>
          </p:cNvSpPr>
          <p:nvPr/>
        </p:nvSpPr>
        <p:spPr bwMode="auto">
          <a:xfrm>
            <a:off x="468313" y="6010275"/>
            <a:ext cx="7777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000" smtClean="0">
                <a:solidFill>
                  <a:srgbClr val="707173"/>
                </a:solidFill>
              </a:rPr>
              <a:t>*Financing available for MAGE SOLAR PV-Systems only                                       </a:t>
            </a:r>
          </a:p>
          <a:p>
            <a:pPr eaLnBrk="1" fontAlgn="base" hangingPunct="1">
              <a:spcBef>
                <a:spcPct val="0"/>
              </a:spcBef>
              <a:spcAft>
                <a:spcPct val="0"/>
              </a:spcAft>
            </a:pPr>
            <a:r>
              <a:rPr lang="en-US" sz="1000" smtClean="0">
                <a:solidFill>
                  <a:srgbClr val="707173"/>
                </a:solidFill>
              </a:rPr>
              <a:t>**Dollar amount financed determines terms available</a:t>
            </a:r>
            <a:endParaRPr lang="en-US" sz="1000" b="1" smtClean="0">
              <a:solidFill>
                <a:srgbClr val="707173"/>
              </a:solidFill>
            </a:endParaRPr>
          </a:p>
        </p:txBody>
      </p:sp>
      <p:graphicFrame>
        <p:nvGraphicFramePr>
          <p:cNvPr id="11" name="Table 10"/>
          <p:cNvGraphicFramePr>
            <a:graphicFrameLocks noGrp="1"/>
          </p:cNvGraphicFramePr>
          <p:nvPr/>
        </p:nvGraphicFramePr>
        <p:xfrm>
          <a:off x="466725" y="1433513"/>
          <a:ext cx="5834063" cy="4332289"/>
        </p:xfrm>
        <a:graphic>
          <a:graphicData uri="http://schemas.openxmlformats.org/drawingml/2006/table">
            <a:tbl>
              <a:tblPr firstRow="1" bandRow="1">
                <a:tableStyleId>{5C22544A-7EE6-4342-B048-85BDC9FD1C3A}</a:tableStyleId>
              </a:tblPr>
              <a:tblGrid>
                <a:gridCol w="3385601"/>
                <a:gridCol w="2448462"/>
              </a:tblGrid>
              <a:tr h="576446">
                <a:tc>
                  <a:txBody>
                    <a:bodyPr/>
                    <a:lstStyle/>
                    <a:p>
                      <a:pPr algn="l"/>
                      <a:endParaRPr lang="en-US" sz="1200" dirty="0">
                        <a:solidFill>
                          <a:schemeClr val="tx1"/>
                        </a:solidFill>
                        <a:latin typeface="Arial" pitchFamily="34" charset="0"/>
                        <a:cs typeface="Arial" pitchFamily="34" charset="0"/>
                      </a:endParaRPr>
                    </a:p>
                  </a:txBody>
                  <a:tcPr marL="91447" marR="91447" marT="45721" marB="45721"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Arial" pitchFamily="34" charset="0"/>
                        <a:cs typeface="Arial" pitchFamily="34" charset="0"/>
                      </a:endParaRPr>
                    </a:p>
                    <a:p>
                      <a:pPr algn="l"/>
                      <a:endParaRPr lang="en-US" sz="1200" dirty="0">
                        <a:latin typeface="Arial" pitchFamily="34" charset="0"/>
                        <a:cs typeface="Arial" pitchFamily="34" charset="0"/>
                      </a:endParaRPr>
                    </a:p>
                  </a:txBody>
                  <a:tcPr marL="91447" marR="91447" marT="45721" marB="45721">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35287">
                <a:tc>
                  <a:txBody>
                    <a:bodyPr/>
                    <a:lstStyle/>
                    <a:p>
                      <a:pPr algn="l"/>
                      <a:r>
                        <a:rPr lang="en-US" sz="1600" b="0" i="0" dirty="0" smtClean="0">
                          <a:latin typeface="Arial" pitchFamily="34" charset="0"/>
                          <a:cs typeface="Arial" pitchFamily="34" charset="0"/>
                        </a:rPr>
                        <a:t>Credit Ratings</a:t>
                      </a:r>
                      <a:endParaRPr lang="en-US" sz="1600" b="0" i="0" dirty="0">
                        <a:latin typeface="Arial" pitchFamily="34" charset="0"/>
                        <a:cs typeface="Arial" pitchFamily="34" charset="0"/>
                      </a:endParaRPr>
                    </a:p>
                  </a:txBody>
                  <a:tcPr marL="91447" marR="91447" marT="45721" marB="45721">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r>
                        <a:rPr lang="en-US" sz="1600" b="0" dirty="0" smtClean="0">
                          <a:solidFill>
                            <a:schemeClr val="tx1"/>
                          </a:solidFill>
                          <a:latin typeface="Arial" pitchFamily="34" charset="0"/>
                          <a:cs typeface="Arial" pitchFamily="34" charset="0"/>
                        </a:rPr>
                        <a:t>AA or AAA rated</a:t>
                      </a:r>
                      <a:endParaRPr lang="en-US" sz="1600" dirty="0">
                        <a:latin typeface="Arial" pitchFamily="34" charset="0"/>
                        <a:cs typeface="Arial" pitchFamily="34" charset="0"/>
                      </a:endParaRPr>
                    </a:p>
                  </a:txBody>
                  <a:tcPr marL="91447" marR="91447" marT="45721" marB="45721">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335287">
                <a:tc>
                  <a:txBody>
                    <a:bodyPr/>
                    <a:lstStyle/>
                    <a:p>
                      <a:pPr algn="l"/>
                      <a:r>
                        <a:rPr lang="en-US" sz="1600" b="0" i="0" baseline="0" dirty="0" smtClean="0">
                          <a:solidFill>
                            <a:schemeClr val="tx1"/>
                          </a:solidFill>
                          <a:latin typeface="Arial" pitchFamily="34" charset="0"/>
                          <a:cs typeface="Arial" pitchFamily="34" charset="0"/>
                        </a:rPr>
                        <a:t>Lease Terms</a:t>
                      </a:r>
                      <a:endParaRPr lang="en-US" sz="1600" b="0" i="0" dirty="0">
                        <a:latin typeface="Arial" pitchFamily="34" charset="0"/>
                        <a:cs typeface="Arial" pitchFamily="34" charset="0"/>
                      </a:endParaRPr>
                    </a:p>
                  </a:txBody>
                  <a:tcPr marL="91447" marR="91447" marT="45721" marB="45721">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r>
                        <a:rPr lang="en-US" sz="1600" dirty="0" smtClean="0">
                          <a:latin typeface="Arial" pitchFamily="34" charset="0"/>
                          <a:cs typeface="Arial" pitchFamily="34" charset="0"/>
                        </a:rPr>
                        <a:t>3 to 30+ Years**</a:t>
                      </a:r>
                      <a:endParaRPr lang="en-US" sz="1600" dirty="0">
                        <a:latin typeface="Arial" pitchFamily="34" charset="0"/>
                        <a:cs typeface="Arial" pitchFamily="34" charset="0"/>
                      </a:endParaRPr>
                    </a:p>
                  </a:txBody>
                  <a:tcPr marL="91447" marR="91447" marT="45721" marB="45721">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335287">
                <a:tc>
                  <a:txBody>
                    <a:bodyPr/>
                    <a:lstStyle/>
                    <a:p>
                      <a:pPr algn="l"/>
                      <a:r>
                        <a:rPr lang="en-US" sz="1600" b="0" i="0" dirty="0" smtClean="0">
                          <a:latin typeface="Arial" pitchFamily="34" charset="0"/>
                          <a:cs typeface="Arial" pitchFamily="34" charset="0"/>
                        </a:rPr>
                        <a:t>Lease Amount</a:t>
                      </a:r>
                      <a:endParaRPr lang="en-US" sz="1600" b="0" i="0" dirty="0">
                        <a:latin typeface="Arial" pitchFamily="34" charset="0"/>
                        <a:cs typeface="Arial" pitchFamily="34" charset="0"/>
                      </a:endParaRPr>
                    </a:p>
                  </a:txBody>
                  <a:tcPr marL="91447" marR="91447" marT="45721" marB="45721">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600" dirty="0">
                        <a:latin typeface="Arial" pitchFamily="34" charset="0"/>
                        <a:cs typeface="Arial" pitchFamily="34" charset="0"/>
                      </a:endParaRPr>
                    </a:p>
                  </a:txBody>
                  <a:tcPr marL="91447" marR="91447" marT="45721" marB="45721">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35287">
                <a:tc>
                  <a:txBody>
                    <a:bodyPr/>
                    <a:lstStyle/>
                    <a:p>
                      <a:pPr algn="l"/>
                      <a:r>
                        <a:rPr lang="en-US" sz="1600" b="0" i="0" dirty="0" smtClean="0">
                          <a:latin typeface="Arial" pitchFamily="34" charset="0"/>
                          <a:cs typeface="Arial" pitchFamily="34" charset="0"/>
                        </a:rPr>
                        <a:t>Minimum</a:t>
                      </a:r>
                      <a:endParaRPr lang="en-US" sz="1600" b="0" i="0" dirty="0">
                        <a:latin typeface="Arial" pitchFamily="34" charset="0"/>
                        <a:cs typeface="Arial" pitchFamily="34" charset="0"/>
                      </a:endParaRPr>
                    </a:p>
                  </a:txBody>
                  <a:tcPr marL="91447" marR="91447" marT="45721" marB="45721">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600" dirty="0" smtClean="0">
                          <a:latin typeface="Arial" pitchFamily="34" charset="0"/>
                          <a:cs typeface="Arial" pitchFamily="34" charset="0"/>
                        </a:rPr>
                        <a:t>$500,000</a:t>
                      </a:r>
                      <a:endParaRPr lang="en-US" sz="1600" dirty="0">
                        <a:latin typeface="Arial" pitchFamily="34" charset="0"/>
                        <a:cs typeface="Arial" pitchFamily="34" charset="0"/>
                      </a:endParaRPr>
                    </a:p>
                  </a:txBody>
                  <a:tcPr marL="91447" marR="91447" marT="45721" marB="45721">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35287">
                <a:tc>
                  <a:txBody>
                    <a:bodyPr/>
                    <a:lstStyle/>
                    <a:p>
                      <a:pPr algn="l"/>
                      <a:r>
                        <a:rPr lang="en-US" sz="1600" b="0" i="0" dirty="0" smtClean="0">
                          <a:latin typeface="Arial" pitchFamily="34" charset="0"/>
                          <a:cs typeface="Arial" pitchFamily="34" charset="0"/>
                        </a:rPr>
                        <a:t>Maximum</a:t>
                      </a:r>
                      <a:endParaRPr lang="en-US" sz="1600" b="0" i="0" dirty="0">
                        <a:latin typeface="Arial" pitchFamily="34" charset="0"/>
                        <a:cs typeface="Arial" pitchFamily="34" charset="0"/>
                      </a:endParaRPr>
                    </a:p>
                  </a:txBody>
                  <a:tcPr marL="91447" marR="91447" marT="45721" marB="45721">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600" dirty="0" smtClean="0">
                          <a:latin typeface="Arial" pitchFamily="34" charset="0"/>
                          <a:cs typeface="Arial" pitchFamily="34" charset="0"/>
                        </a:rPr>
                        <a:t>$400,000,000</a:t>
                      </a:r>
                      <a:endParaRPr lang="en-US" sz="1600" dirty="0">
                        <a:latin typeface="Arial" pitchFamily="34" charset="0"/>
                        <a:cs typeface="Arial" pitchFamily="34" charset="0"/>
                      </a:endParaRPr>
                    </a:p>
                  </a:txBody>
                  <a:tcPr marL="91447" marR="91447" marT="45721" marB="45721">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1288">
                <a:tc>
                  <a:txBody>
                    <a:bodyPr/>
                    <a:lstStyle/>
                    <a:p>
                      <a:pPr algn="l"/>
                      <a:r>
                        <a:rPr lang="en-US" sz="1600" b="0" i="0" dirty="0" smtClean="0">
                          <a:latin typeface="Arial" pitchFamily="34" charset="0"/>
                          <a:cs typeface="Arial" pitchFamily="34" charset="0"/>
                        </a:rPr>
                        <a:t>Buy-Out Option</a:t>
                      </a:r>
                      <a:endParaRPr lang="en-US" sz="1600" b="0" i="0" dirty="0">
                        <a:latin typeface="Arial" pitchFamily="34" charset="0"/>
                        <a:cs typeface="Arial" pitchFamily="34" charset="0"/>
                      </a:endParaRPr>
                    </a:p>
                  </a:txBody>
                  <a:tcPr marL="91447" marR="91447" marT="45721" marB="45721">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600" dirty="0" smtClean="0">
                          <a:latin typeface="Arial" pitchFamily="34" charset="0"/>
                          <a:cs typeface="Arial" pitchFamily="34" charset="0"/>
                        </a:rPr>
                        <a:t>Yes</a:t>
                      </a:r>
                      <a:endParaRPr lang="en-US" sz="1600" dirty="0">
                        <a:latin typeface="Arial" pitchFamily="34" charset="0"/>
                        <a:cs typeface="Arial" pitchFamily="34" charset="0"/>
                      </a:endParaRPr>
                    </a:p>
                  </a:txBody>
                  <a:tcPr marL="91447" marR="91447" marT="45721" marB="45721">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54910">
                <a:tc>
                  <a:txBody>
                    <a:bodyPr/>
                    <a:lstStyle/>
                    <a:p>
                      <a:pPr algn="l"/>
                      <a:r>
                        <a:rPr lang="en-US" sz="1600" b="0" i="0" dirty="0" smtClean="0">
                          <a:latin typeface="Arial" pitchFamily="34" charset="0"/>
                          <a:cs typeface="Arial" pitchFamily="34" charset="0"/>
                        </a:rPr>
                        <a:t>Funding Amount</a:t>
                      </a:r>
                      <a:endParaRPr lang="en-US" sz="1600" b="0" i="0" dirty="0">
                        <a:latin typeface="Arial" pitchFamily="34" charset="0"/>
                        <a:cs typeface="Arial" pitchFamily="34" charset="0"/>
                      </a:endParaRPr>
                    </a:p>
                  </a:txBody>
                  <a:tcPr marL="91447" marR="91447" marT="45721" marB="45721">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600" dirty="0" smtClean="0">
                          <a:latin typeface="Arial" pitchFamily="34" charset="0"/>
                          <a:cs typeface="Arial" pitchFamily="34" charset="0"/>
                        </a:rPr>
                        <a:t>100%</a:t>
                      </a:r>
                      <a:endParaRPr lang="en-US" sz="1600" dirty="0">
                        <a:latin typeface="Arial" pitchFamily="34" charset="0"/>
                        <a:cs typeface="Arial" pitchFamily="34" charset="0"/>
                      </a:endParaRPr>
                    </a:p>
                  </a:txBody>
                  <a:tcPr marL="91447" marR="91447" marT="45721" marB="45721">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57349">
                <a:tc>
                  <a:txBody>
                    <a:bodyPr/>
                    <a:lstStyle/>
                    <a:p>
                      <a:pPr algn="l"/>
                      <a:r>
                        <a:rPr lang="en-US" sz="1600" b="0" i="0" dirty="0" smtClean="0">
                          <a:latin typeface="Arial" pitchFamily="34" charset="0"/>
                          <a:cs typeface="Arial" pitchFamily="34" charset="0"/>
                        </a:rPr>
                        <a:t>Availability</a:t>
                      </a:r>
                      <a:endParaRPr lang="en-US" sz="1600" b="0" i="0" dirty="0">
                        <a:latin typeface="Arial" pitchFamily="34" charset="0"/>
                        <a:cs typeface="Arial" pitchFamily="34" charset="0"/>
                      </a:endParaRPr>
                    </a:p>
                  </a:txBody>
                  <a:tcPr marL="91447" marR="91447" marT="45721" marB="45721">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600" dirty="0" smtClean="0">
                          <a:latin typeface="Arial" pitchFamily="34" charset="0"/>
                          <a:cs typeface="Arial" pitchFamily="34" charset="0"/>
                        </a:rPr>
                        <a:t>All 50 States</a:t>
                      </a:r>
                      <a:endParaRPr lang="en-US" sz="1600" dirty="0">
                        <a:latin typeface="Arial" pitchFamily="34" charset="0"/>
                        <a:cs typeface="Arial" pitchFamily="34" charset="0"/>
                      </a:endParaRPr>
                    </a:p>
                  </a:txBody>
                  <a:tcPr marL="91447" marR="91447" marT="45721" marB="45721">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35287">
                <a:tc>
                  <a:txBody>
                    <a:bodyPr/>
                    <a:lstStyle/>
                    <a:p>
                      <a:pPr algn="l"/>
                      <a:r>
                        <a:rPr lang="en-US" sz="1600" b="0" i="0" dirty="0" smtClean="0">
                          <a:latin typeface="Arial" pitchFamily="34" charset="0"/>
                          <a:cs typeface="Arial" pitchFamily="34" charset="0"/>
                        </a:rPr>
                        <a:t>Tax-Exempt Lease</a:t>
                      </a:r>
                      <a:endParaRPr lang="en-US" sz="1600" b="0" i="0" dirty="0">
                        <a:latin typeface="Arial" pitchFamily="34" charset="0"/>
                        <a:cs typeface="Arial" pitchFamily="34" charset="0"/>
                      </a:endParaRPr>
                    </a:p>
                  </a:txBody>
                  <a:tcPr marL="91447" marR="91447" marT="45721" marB="45721">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600" dirty="0" smtClean="0">
                          <a:latin typeface="Arial" pitchFamily="34" charset="0"/>
                          <a:cs typeface="Arial" pitchFamily="34" charset="0"/>
                        </a:rPr>
                        <a:t>Yes</a:t>
                      </a:r>
                      <a:endParaRPr lang="en-US" sz="1600" dirty="0">
                        <a:latin typeface="Arial" pitchFamily="34" charset="0"/>
                        <a:cs typeface="Arial" pitchFamily="34" charset="0"/>
                      </a:endParaRPr>
                    </a:p>
                  </a:txBody>
                  <a:tcPr marL="91447" marR="91447" marT="45721" marB="45721">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35287">
                <a:tc>
                  <a:txBody>
                    <a:bodyPr/>
                    <a:lstStyle/>
                    <a:p>
                      <a:pPr algn="l"/>
                      <a:r>
                        <a:rPr lang="en-US" sz="1600" b="0" i="0" dirty="0" smtClean="0">
                          <a:latin typeface="Arial" pitchFamily="34" charset="0"/>
                          <a:cs typeface="Arial" pitchFamily="34" charset="0"/>
                        </a:rPr>
                        <a:t>Tax-Exempt</a:t>
                      </a:r>
                      <a:r>
                        <a:rPr lang="en-US" sz="1600" b="0" i="0" baseline="0" dirty="0" smtClean="0">
                          <a:latin typeface="Arial" pitchFamily="34" charset="0"/>
                          <a:cs typeface="Arial" pitchFamily="34" charset="0"/>
                        </a:rPr>
                        <a:t> Bonds</a:t>
                      </a:r>
                      <a:endParaRPr lang="en-US" sz="1600" b="0" i="0" dirty="0">
                        <a:latin typeface="Arial" pitchFamily="34" charset="0"/>
                        <a:cs typeface="Arial" pitchFamily="34" charset="0"/>
                      </a:endParaRPr>
                    </a:p>
                  </a:txBody>
                  <a:tcPr marL="91447" marR="91447" marT="45721" marB="45721">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600" dirty="0" smtClean="0">
                          <a:latin typeface="Arial" pitchFamily="34" charset="0"/>
                          <a:cs typeface="Arial" pitchFamily="34" charset="0"/>
                        </a:rPr>
                        <a:t>Yes</a:t>
                      </a:r>
                      <a:endParaRPr lang="en-US" sz="1600" dirty="0">
                        <a:latin typeface="Arial" pitchFamily="34" charset="0"/>
                        <a:cs typeface="Arial" pitchFamily="34" charset="0"/>
                      </a:endParaRPr>
                    </a:p>
                  </a:txBody>
                  <a:tcPr marL="91447" marR="91447" marT="45721" marB="45721">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35287">
                <a:tc>
                  <a:txBody>
                    <a:bodyPr/>
                    <a:lstStyle/>
                    <a:p>
                      <a:pPr algn="l"/>
                      <a:r>
                        <a:rPr lang="en-US" sz="1600" b="0" i="0" dirty="0" smtClean="0">
                          <a:latin typeface="Arial" pitchFamily="34" charset="0"/>
                          <a:cs typeface="Arial" pitchFamily="34" charset="0"/>
                        </a:rPr>
                        <a:t>Taxable Bonds</a:t>
                      </a:r>
                      <a:endParaRPr lang="en-US" sz="1600" b="0" i="0" dirty="0">
                        <a:latin typeface="Arial" pitchFamily="34" charset="0"/>
                        <a:cs typeface="Arial" pitchFamily="34" charset="0"/>
                      </a:endParaRPr>
                    </a:p>
                  </a:txBody>
                  <a:tcPr marL="91447" marR="91447" marT="45721" marB="45721">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600" dirty="0" smtClean="0">
                          <a:latin typeface="Arial" pitchFamily="34" charset="0"/>
                          <a:cs typeface="Arial" pitchFamily="34" charset="0"/>
                        </a:rPr>
                        <a:t>Yes</a:t>
                      </a:r>
                      <a:endParaRPr lang="en-US" sz="1600" dirty="0">
                        <a:latin typeface="Arial" pitchFamily="34" charset="0"/>
                        <a:cs typeface="Arial" pitchFamily="34" charset="0"/>
                      </a:endParaRPr>
                    </a:p>
                  </a:txBody>
                  <a:tcPr marL="91447" marR="91447" marT="45721" marB="45721">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pic>
        <p:nvPicPr>
          <p:cNvPr id="29727" name="Picture 16" descr="http://mech-equip-sales.com/reel_logo_a.png" title="reel logo"/>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9750" y="1543050"/>
            <a:ext cx="1062038"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0" title="logo of Mage Finance"/>
          <p:cNvPicPr>
            <a:picLocks noChangeAspect="1" noChangeArrowheads="1"/>
          </p:cNvPicPr>
          <p:nvPr/>
        </p:nvPicPr>
        <p:blipFill>
          <a:blip r:embed="rId3" cstate="email">
            <a:extLst>
              <a:ext uri="{28A0092B-C50C-407E-A947-70E740481C1C}">
                <a14:useLocalDpi xmlns:a14="http://schemas.microsoft.com/office/drawing/2010/main"/>
              </a:ext>
            </a:extLst>
          </a:blip>
          <a:srcRect b="44467"/>
          <a:stretch>
            <a:fillRect/>
          </a:stretch>
        </p:blipFill>
        <p:spPr bwMode="auto">
          <a:xfrm>
            <a:off x="6865938" y="6038850"/>
            <a:ext cx="1541462"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128275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549275"/>
            <a:ext cx="6778625" cy="431800"/>
          </a:xfrm>
        </p:spPr>
        <p:txBody>
          <a:bodyPr/>
          <a:lstStyle/>
          <a:p>
            <a:r>
              <a:rPr lang="en-US" smtClean="0">
                <a:latin typeface="Arial" charset="0"/>
                <a:cs typeface="Arial" charset="0"/>
              </a:rPr>
              <a:t>Finance Options for Installers</a:t>
            </a:r>
          </a:p>
        </p:txBody>
      </p:sp>
      <p:sp>
        <p:nvSpPr>
          <p:cNvPr id="30723" name="Content Placeholder 2"/>
          <p:cNvSpPr>
            <a:spLocks noGrp="1"/>
          </p:cNvSpPr>
          <p:nvPr>
            <p:ph idx="1"/>
          </p:nvPr>
        </p:nvSpPr>
        <p:spPr>
          <a:xfrm>
            <a:off x="457200" y="1557338"/>
            <a:ext cx="8507413" cy="4824412"/>
          </a:xfrm>
        </p:spPr>
        <p:txBody>
          <a:bodyPr/>
          <a:lstStyle/>
          <a:p>
            <a:r>
              <a:rPr smtClean="0">
                <a:latin typeface="Arial" charset="0"/>
                <a:cs typeface="Arial" charset="0"/>
              </a:rPr>
              <a:t>Dealer Repayment Terms: </a:t>
            </a:r>
          </a:p>
          <a:p>
            <a:pPr lvl="1">
              <a:buFont typeface="Arial" charset="0"/>
              <a:buChar char="•"/>
            </a:pPr>
            <a:r>
              <a:rPr smtClean="0">
                <a:latin typeface="Arial" charset="0"/>
                <a:cs typeface="Arial" charset="0"/>
              </a:rPr>
              <a:t>30 or 60 day terms available to qualified installers</a:t>
            </a:r>
          </a:p>
          <a:p>
            <a:pPr lvl="1">
              <a:buFont typeface="Arial" charset="0"/>
              <a:buChar char="•"/>
            </a:pPr>
            <a:r>
              <a:rPr smtClean="0">
                <a:latin typeface="Arial" charset="0"/>
                <a:cs typeface="Arial" charset="0"/>
              </a:rPr>
              <a:t>Payment due in full on day 30 or 60 </a:t>
            </a:r>
          </a:p>
        </p:txBody>
      </p:sp>
      <p:sp>
        <p:nvSpPr>
          <p:cNvPr id="30724" name="Text Placeholder 3"/>
          <p:cNvSpPr>
            <a:spLocks noGrp="1"/>
          </p:cNvSpPr>
          <p:nvPr>
            <p:ph type="body" sz="quarter" idx="13"/>
          </p:nvPr>
        </p:nvSpPr>
        <p:spPr/>
        <p:txBody>
          <a:bodyPr/>
          <a:lstStyle/>
          <a:p>
            <a:r>
              <a:rPr smtClean="0">
                <a:latin typeface="Arial" charset="0"/>
                <a:cs typeface="Arial" charset="0"/>
              </a:rPr>
              <a:t>Program Details</a:t>
            </a:r>
          </a:p>
        </p:txBody>
      </p:sp>
      <p:sp>
        <p:nvSpPr>
          <p:cNvPr id="5" name="Slide Number Placeholder 4"/>
          <p:cNvSpPr>
            <a:spLocks noGrp="1"/>
          </p:cNvSpPr>
          <p:nvPr>
            <p:ph type="sldNum" sz="quarter" idx="14"/>
          </p:nvPr>
        </p:nvSpPr>
        <p:spPr/>
        <p:txBody>
          <a:bodyPr/>
          <a:lstStyle/>
          <a:p>
            <a:pPr>
              <a:defRPr/>
            </a:pPr>
            <a:fld id="{225BE265-F931-4DE6-B8A4-B51CDD086A18}" type="slidenum">
              <a:rPr lang="de-DE" smtClean="0">
                <a:solidFill>
                  <a:srgbClr val="707173">
                    <a:lumMod val="50000"/>
                  </a:srgbClr>
                </a:solidFill>
              </a:rPr>
              <a:pPr>
                <a:defRPr/>
              </a:pPr>
              <a:t>62</a:t>
            </a:fld>
            <a:endParaRPr lang="de-DE" dirty="0">
              <a:solidFill>
                <a:srgbClr val="707173">
                  <a:lumMod val="50000"/>
                </a:srgbClr>
              </a:solidFill>
            </a:endParaRPr>
          </a:p>
        </p:txBody>
      </p:sp>
      <p:pic>
        <p:nvPicPr>
          <p:cNvPr id="30726" name="Picture 2" title="extended terms financ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5325" y="2997200"/>
            <a:ext cx="5748338"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0" title="logo of Mage Finance"/>
          <p:cNvPicPr>
            <a:picLocks noChangeAspect="1" noChangeArrowheads="1"/>
          </p:cNvPicPr>
          <p:nvPr/>
        </p:nvPicPr>
        <p:blipFill>
          <a:blip r:embed="rId3" cstate="email">
            <a:extLst>
              <a:ext uri="{28A0092B-C50C-407E-A947-70E740481C1C}">
                <a14:useLocalDpi xmlns:a14="http://schemas.microsoft.com/office/drawing/2010/main"/>
              </a:ext>
            </a:extLst>
          </a:blip>
          <a:srcRect b="44467"/>
          <a:stretch>
            <a:fillRect/>
          </a:stretch>
        </p:blipFill>
        <p:spPr bwMode="auto">
          <a:xfrm>
            <a:off x="6865938" y="6038850"/>
            <a:ext cx="1541462"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390796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www.newscom.com/cgi-bin/featured/prnthumbnew2/20041004/NYM003LOG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91150" y="5065713"/>
            <a:ext cx="893763"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33"/>
          <p:cNvSpPr txBox="1">
            <a:spLocks noChangeArrowheads="1"/>
          </p:cNvSpPr>
          <p:nvPr/>
        </p:nvSpPr>
        <p:spPr bwMode="auto">
          <a:xfrm>
            <a:off x="684213" y="6273800"/>
            <a:ext cx="61198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000" smtClean="0">
                <a:solidFill>
                  <a:srgbClr val="707173"/>
                </a:solidFill>
              </a:rPr>
              <a:t>* Financing available for MAGE SOLAR PV-Systems only</a:t>
            </a:r>
            <a:endParaRPr lang="en-US" sz="1000" b="1" smtClean="0">
              <a:solidFill>
                <a:srgbClr val="707173"/>
              </a:solidFill>
            </a:endParaRPr>
          </a:p>
        </p:txBody>
      </p:sp>
      <p:pic>
        <p:nvPicPr>
          <p:cNvPr id="31748" name="Picture 4" descr="http://www.bilinguallink.com/webFTP/web193/dll%20logo%20(tagline)%20medres.jpg" title="logos of partner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32588" y="3086100"/>
            <a:ext cx="1808162"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0" name="Diagram 39"/>
          <p:cNvGraphicFramePr/>
          <p:nvPr/>
        </p:nvGraphicFramePr>
        <p:xfrm>
          <a:off x="1788369" y="1628800"/>
          <a:ext cx="5591943"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1750" name="Picture 42" descr="http://mech-equip-sales.com/reel_logo_a.png" title="logos of partners"/>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792413" y="1782763"/>
            <a:ext cx="126841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10" descr="http://mech-equip-sales.com/reel_logo_a.png" title="logos of partners"/>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258888" y="3365500"/>
            <a:ext cx="12700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11" descr="http://mech-equip-sales.com/reel_logo_a.png" title="logos of partners"/>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627313" y="5022850"/>
            <a:ext cx="126841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4" name="Title 2"/>
          <p:cNvSpPr>
            <a:spLocks noGrp="1"/>
          </p:cNvSpPr>
          <p:nvPr>
            <p:ph type="title"/>
          </p:nvPr>
        </p:nvSpPr>
        <p:spPr/>
        <p:txBody>
          <a:bodyPr/>
          <a:lstStyle/>
          <a:p>
            <a:pPr eaLnBrk="1" hangingPunct="1"/>
            <a:r>
              <a:rPr lang="en-US" smtClean="0">
                <a:latin typeface="Arial" charset="0"/>
                <a:cs typeface="Arial" charset="0"/>
              </a:rPr>
              <a:t>MAGE SOLAR Finance Solutions Partners*</a:t>
            </a:r>
          </a:p>
        </p:txBody>
      </p:sp>
      <p:pic>
        <p:nvPicPr>
          <p:cNvPr id="31755" name="Picture 6" descr="https://www.allianz.com/static-resources/en/press/media/photos/things/logo/v_1216308341000/logo_eulerhermes.gif" title="logos of partners"/>
          <p:cNvPicPr>
            <a:picLocks noChangeAspect="1" noChangeArrowheads="1"/>
          </p:cNvPicPr>
          <p:nvPr/>
        </p:nvPicPr>
        <p:blipFill>
          <a:blip r:embed="rId11" cstate="email">
            <a:extLst>
              <a:ext uri="{28A0092B-C50C-407E-A947-70E740481C1C}">
                <a14:useLocalDpi xmlns:a14="http://schemas.microsoft.com/office/drawing/2010/main"/>
              </a:ext>
            </a:extLst>
          </a:blip>
          <a:srcRect t="26923" b="26154"/>
          <a:stretch>
            <a:fillRect/>
          </a:stretch>
        </p:blipFill>
        <p:spPr bwMode="auto">
          <a:xfrm>
            <a:off x="6865938" y="3646488"/>
            <a:ext cx="1268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Picture 4" descr="http://www.bilinguallink.com/webFTP/web193/dll%20logo%20(tagline)%20medres.jpg" title="logos of partner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79838" y="5759450"/>
            <a:ext cx="1808162"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0" title="logo of Mage Finance"/>
          <p:cNvPicPr>
            <a:picLocks noChangeAspect="1" noChangeArrowheads="1"/>
          </p:cNvPicPr>
          <p:nvPr/>
        </p:nvPicPr>
        <p:blipFill>
          <a:blip r:embed="rId12" cstate="email">
            <a:extLst>
              <a:ext uri="{28A0092B-C50C-407E-A947-70E740481C1C}">
                <a14:useLocalDpi xmlns:a14="http://schemas.microsoft.com/office/drawing/2010/main"/>
              </a:ext>
            </a:extLst>
          </a:blip>
          <a:srcRect b="44467"/>
          <a:stretch>
            <a:fillRect/>
          </a:stretch>
        </p:blipFill>
        <p:spPr bwMode="auto">
          <a:xfrm>
            <a:off x="6865938" y="6038850"/>
            <a:ext cx="1541462"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169444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5516563"/>
            <a:ext cx="8347075" cy="865187"/>
          </a:xfrm>
        </p:spPr>
        <p:txBody>
          <a:bodyPr/>
          <a:lstStyle/>
          <a:p>
            <a:r>
              <a:rPr smtClean="0">
                <a:latin typeface="Arial" charset="0"/>
                <a:cs typeface="Arial" charset="0"/>
              </a:rPr>
              <a:t>MAGE SOLAR – Are you ready? </a:t>
            </a:r>
            <a:br>
              <a:rPr smtClean="0">
                <a:latin typeface="Arial" charset="0"/>
                <a:cs typeface="Arial" charset="0"/>
              </a:rPr>
            </a:br>
            <a:r>
              <a:rPr smtClean="0">
                <a:latin typeface="Arial" charset="0"/>
                <a:cs typeface="Arial" charset="0"/>
              </a:rPr>
              <a:t>Let's go!</a:t>
            </a:r>
          </a:p>
        </p:txBody>
      </p:sp>
    </p:spTree>
    <p:extLst>
      <p:ext uri="{BB962C8B-B14F-4D97-AF65-F5344CB8AC3E}">
        <p14:creationId xmlns:p14="http://schemas.microsoft.com/office/powerpoint/2010/main" val="2391108399"/>
      </p:ext>
    </p:extLst>
  </p:cSld>
  <p:clrMapOvr>
    <a:masterClrMapping/>
  </p:clrMapOvr>
  <p:transition spd="slow" advClick="0" advTm="2000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693738" y="1009650"/>
            <a:ext cx="5822950" cy="431800"/>
          </a:xfrm>
        </p:spPr>
        <p:txBody>
          <a:bodyPr/>
          <a:lstStyle/>
          <a:p>
            <a:pPr eaLnBrk="1" hangingPunct="1"/>
            <a:r>
              <a:rPr lang="en-US" smtClean="0">
                <a:latin typeface="Arial" charset="0"/>
                <a:cs typeface="Arial" charset="0"/>
              </a:rPr>
              <a:t>Contact us: </a:t>
            </a:r>
          </a:p>
        </p:txBody>
      </p:sp>
      <p:sp>
        <p:nvSpPr>
          <p:cNvPr id="7" name="Content Placeholder 5"/>
          <p:cNvSpPr txBox="1">
            <a:spLocks/>
          </p:cNvSpPr>
          <p:nvPr/>
        </p:nvSpPr>
        <p:spPr>
          <a:xfrm>
            <a:off x="647700" y="2997200"/>
            <a:ext cx="7632700" cy="4824413"/>
          </a:xfrm>
          <a:prstGeom prst="rect">
            <a:avLst/>
          </a:prstGeom>
        </p:spPr>
        <p:txBody>
          <a:bodyPr/>
          <a:lstStyle/>
          <a:p>
            <a:pPr marL="171450" indent="-171450" eaLnBrk="0" fontAlgn="base" hangingPunct="0">
              <a:spcBef>
                <a:spcPct val="20000"/>
              </a:spcBef>
              <a:spcAft>
                <a:spcPct val="0"/>
              </a:spcAft>
              <a:buClr>
                <a:srgbClr val="EB7F1D"/>
              </a:buClr>
              <a:buSzPct val="115000"/>
              <a:buFont typeface="Times New Roman" pitchFamily="18" charset="0"/>
              <a:buChar char="›"/>
              <a:defRPr/>
            </a:pPr>
            <a:r>
              <a:rPr kumimoji="1" lang="en-US" dirty="0">
                <a:solidFill>
                  <a:srgbClr val="646464"/>
                </a:solidFill>
                <a:latin typeface="Arial" pitchFamily="34" charset="0"/>
                <a:cs typeface="Arial" pitchFamily="34" charset="0"/>
              </a:rPr>
              <a:t>MAGE SOLAR Customer Service</a:t>
            </a:r>
          </a:p>
          <a:p>
            <a:pPr eaLnBrk="0" fontAlgn="base" hangingPunct="0">
              <a:spcBef>
                <a:spcPct val="20000"/>
              </a:spcBef>
              <a:spcAft>
                <a:spcPct val="0"/>
              </a:spcAft>
              <a:buClr>
                <a:srgbClr val="EB7F1D"/>
              </a:buClr>
              <a:buSzPct val="115000"/>
              <a:buFont typeface="Times New Roman" pitchFamily="18" charset="0"/>
              <a:buNone/>
              <a:defRPr/>
            </a:pPr>
            <a:r>
              <a:rPr kumimoji="1" lang="en-US" dirty="0">
                <a:solidFill>
                  <a:srgbClr val="646464"/>
                </a:solidFill>
                <a:latin typeface="Arial" pitchFamily="34" charset="0"/>
                <a:cs typeface="Arial" pitchFamily="34" charset="0"/>
              </a:rPr>
              <a:t>	</a:t>
            </a:r>
          </a:p>
          <a:p>
            <a:pPr marL="171450" indent="-171450" eaLnBrk="0" fontAlgn="base" hangingPunct="0">
              <a:spcBef>
                <a:spcPct val="20000"/>
              </a:spcBef>
              <a:spcAft>
                <a:spcPct val="0"/>
              </a:spcAft>
              <a:buClr>
                <a:srgbClr val="EB7F1D"/>
              </a:buClr>
              <a:buSzPct val="115000"/>
              <a:buFont typeface="Times New Roman" pitchFamily="18" charset="0"/>
              <a:buNone/>
              <a:defRPr/>
            </a:pPr>
            <a:r>
              <a:rPr kumimoji="1" lang="en-US" dirty="0">
                <a:solidFill>
                  <a:srgbClr val="646464"/>
                </a:solidFill>
                <a:latin typeface="Arial" pitchFamily="34" charset="0"/>
                <a:cs typeface="Arial" pitchFamily="34" charset="0"/>
              </a:rPr>
              <a:t>	</a:t>
            </a:r>
          </a:p>
          <a:p>
            <a:pPr marL="171450" indent="-171450" eaLnBrk="0" fontAlgn="base" hangingPunct="0">
              <a:spcBef>
                <a:spcPct val="20000"/>
              </a:spcBef>
              <a:spcAft>
                <a:spcPct val="0"/>
              </a:spcAft>
              <a:buClr>
                <a:srgbClr val="EB7F1D"/>
              </a:buClr>
              <a:buSzPct val="115000"/>
              <a:buFont typeface="Times New Roman" pitchFamily="18" charset="0"/>
              <a:buNone/>
              <a:defRPr/>
            </a:pPr>
            <a:r>
              <a:rPr kumimoji="1" lang="en-US" dirty="0">
                <a:solidFill>
                  <a:srgbClr val="646464"/>
                </a:solidFill>
                <a:latin typeface="Arial" pitchFamily="34" charset="0"/>
                <a:cs typeface="Arial" pitchFamily="34" charset="0"/>
              </a:rPr>
              <a:t>	</a:t>
            </a:r>
          </a:p>
          <a:p>
            <a:pPr marL="171450" indent="-171450" eaLnBrk="0" fontAlgn="base" hangingPunct="0">
              <a:spcBef>
                <a:spcPct val="20000"/>
              </a:spcBef>
              <a:spcAft>
                <a:spcPct val="0"/>
              </a:spcAft>
              <a:buClr>
                <a:srgbClr val="EB7F1D"/>
              </a:buClr>
              <a:buSzPct val="115000"/>
              <a:buFont typeface="Times New Roman" pitchFamily="18" charset="0"/>
              <a:buChar char="›"/>
              <a:defRPr/>
            </a:pPr>
            <a:endParaRPr kumimoji="1" lang="en-US" dirty="0">
              <a:solidFill>
                <a:srgbClr val="646464"/>
              </a:solidFill>
              <a:latin typeface="Arial" pitchFamily="34" charset="0"/>
              <a:cs typeface="Arial" pitchFamily="34" charset="0"/>
            </a:endParaRPr>
          </a:p>
          <a:p>
            <a:pPr marL="171450" indent="-171450" eaLnBrk="0" fontAlgn="base" hangingPunct="0">
              <a:spcBef>
                <a:spcPct val="20000"/>
              </a:spcBef>
              <a:spcAft>
                <a:spcPct val="0"/>
              </a:spcAft>
              <a:buClr>
                <a:srgbClr val="EB7F1D"/>
              </a:buClr>
              <a:buSzPct val="115000"/>
              <a:buFont typeface="Times New Roman" pitchFamily="18" charset="0"/>
              <a:buChar char="›"/>
              <a:defRPr/>
            </a:pPr>
            <a:endParaRPr kumimoji="1" lang="en-US" dirty="0">
              <a:solidFill>
                <a:srgbClr val="646464"/>
              </a:solidFill>
              <a:latin typeface="Arial" pitchFamily="34" charset="0"/>
              <a:cs typeface="Arial" pitchFamily="34" charset="0"/>
            </a:endParaRPr>
          </a:p>
        </p:txBody>
      </p:sp>
      <p:sp>
        <p:nvSpPr>
          <p:cNvPr id="33796" name="Content Placeholder 2"/>
          <p:cNvSpPr txBox="1">
            <a:spLocks/>
          </p:cNvSpPr>
          <p:nvPr/>
        </p:nvSpPr>
        <p:spPr bwMode="auto">
          <a:xfrm>
            <a:off x="144463" y="3573463"/>
            <a:ext cx="7812087"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eaLnBrk="0" hangingPunct="0">
              <a:defRPr>
                <a:solidFill>
                  <a:schemeClr val="tx1"/>
                </a:solidFill>
                <a:latin typeface="Arial" charset="0"/>
                <a:cs typeface="Arial" charset="0"/>
              </a:defRPr>
            </a:lvl5pPr>
            <a:lvl6pPr eaLnBrk="0" fontAlgn="base" hangingPunct="0">
              <a:spcBef>
                <a:spcPct val="0"/>
              </a:spcBef>
              <a:spcAft>
                <a:spcPct val="0"/>
              </a:spcAft>
              <a:defRPr>
                <a:solidFill>
                  <a:schemeClr val="tx1"/>
                </a:solidFill>
                <a:latin typeface="Arial" charset="0"/>
                <a:cs typeface="Arial" charset="0"/>
              </a:defRPr>
            </a:lvl6pPr>
            <a:lvl7pPr eaLnBrk="0" fontAlgn="base" hangingPunct="0">
              <a:spcBef>
                <a:spcPct val="0"/>
              </a:spcBef>
              <a:spcAft>
                <a:spcPct val="0"/>
              </a:spcAft>
              <a:defRPr>
                <a:solidFill>
                  <a:schemeClr val="tx1"/>
                </a:solidFill>
                <a:latin typeface="Arial" charset="0"/>
                <a:cs typeface="Arial" charset="0"/>
              </a:defRPr>
            </a:lvl7pPr>
            <a:lvl8pPr eaLnBrk="0" fontAlgn="base" hangingPunct="0">
              <a:spcBef>
                <a:spcPct val="0"/>
              </a:spcBef>
              <a:spcAft>
                <a:spcPct val="0"/>
              </a:spcAft>
              <a:defRPr>
                <a:solidFill>
                  <a:schemeClr val="tx1"/>
                </a:solidFill>
                <a:latin typeface="Arial" charset="0"/>
                <a:cs typeface="Arial" charset="0"/>
              </a:defRPr>
            </a:lvl8pPr>
            <a:lvl9pPr eaLnBrk="0" fontAlgn="base" hangingPunct="0">
              <a:spcBef>
                <a:spcPct val="0"/>
              </a:spcBef>
              <a:spcAft>
                <a:spcPct val="0"/>
              </a:spcAft>
              <a:defRPr>
                <a:solidFill>
                  <a:schemeClr val="tx1"/>
                </a:solidFill>
                <a:latin typeface="Arial" charset="0"/>
                <a:cs typeface="Arial" charset="0"/>
              </a:defRPr>
            </a:lvl9pPr>
          </a:lstStyle>
          <a:p>
            <a:pPr lvl="2" fontAlgn="base">
              <a:spcBef>
                <a:spcPct val="20000"/>
              </a:spcBef>
              <a:spcAft>
                <a:spcPct val="0"/>
              </a:spcAft>
              <a:buClr>
                <a:srgbClr val="EB7F1D"/>
              </a:buClr>
              <a:buSzPct val="115000"/>
              <a:buFont typeface="Times New Roman" pitchFamily="18" charset="0"/>
              <a:buNone/>
            </a:pPr>
            <a:endParaRPr kumimoji="1" lang="en-US" sz="1400" smtClean="0">
              <a:solidFill>
                <a:srgbClr val="646464"/>
              </a:solidFill>
            </a:endParaRPr>
          </a:p>
          <a:p>
            <a:pPr lvl="2" fontAlgn="base">
              <a:spcBef>
                <a:spcPct val="20000"/>
              </a:spcBef>
              <a:spcAft>
                <a:spcPct val="0"/>
              </a:spcAft>
              <a:buClr>
                <a:srgbClr val="EB7F1D"/>
              </a:buClr>
              <a:buSzPct val="115000"/>
              <a:buFont typeface="Times New Roman" pitchFamily="18" charset="0"/>
              <a:buNone/>
            </a:pPr>
            <a:r>
              <a:rPr kumimoji="1" lang="en-US" sz="1400" smtClean="0">
                <a:solidFill>
                  <a:srgbClr val="646464"/>
                </a:solidFill>
              </a:rPr>
              <a:t>(877) 311-6243 Toll-free			720 Industrial Boulevard</a:t>
            </a:r>
          </a:p>
          <a:p>
            <a:pPr lvl="2" fontAlgn="base">
              <a:spcBef>
                <a:spcPct val="20000"/>
              </a:spcBef>
              <a:spcAft>
                <a:spcPct val="0"/>
              </a:spcAft>
              <a:buClr>
                <a:srgbClr val="EB7F1D"/>
              </a:buClr>
              <a:buSzPct val="115000"/>
              <a:buFont typeface="Times New Roman" pitchFamily="18" charset="0"/>
              <a:buNone/>
            </a:pPr>
            <a:r>
              <a:rPr kumimoji="1" lang="en-US" sz="1400" smtClean="0">
                <a:solidFill>
                  <a:srgbClr val="646464"/>
                </a:solidFill>
              </a:rPr>
              <a:t>(478) 609-6640 Main Office			Dublin, Georgia 31021</a:t>
            </a:r>
          </a:p>
          <a:p>
            <a:pPr lvl="2" fontAlgn="base">
              <a:spcBef>
                <a:spcPct val="20000"/>
              </a:spcBef>
              <a:spcAft>
                <a:spcPct val="0"/>
              </a:spcAft>
              <a:buClr>
                <a:srgbClr val="EB7F1D"/>
              </a:buClr>
              <a:buSzPct val="115000"/>
              <a:buFont typeface="Times New Roman" pitchFamily="18" charset="0"/>
              <a:buNone/>
            </a:pPr>
            <a:r>
              <a:rPr kumimoji="1" lang="en-US" sz="1400" smtClean="0">
                <a:solidFill>
                  <a:srgbClr val="646464"/>
                </a:solidFill>
              </a:rPr>
              <a:t>(478) 275-7685 Fax				U.S.A.</a:t>
            </a:r>
          </a:p>
          <a:p>
            <a:pPr lvl="2" fontAlgn="base">
              <a:spcBef>
                <a:spcPct val="20000"/>
              </a:spcBef>
              <a:spcAft>
                <a:spcPct val="0"/>
              </a:spcAft>
              <a:buClr>
                <a:srgbClr val="EB7F1D"/>
              </a:buClr>
              <a:buSzPct val="115000"/>
              <a:buFont typeface="Times New Roman" pitchFamily="18" charset="0"/>
              <a:buNone/>
            </a:pPr>
            <a:endParaRPr kumimoji="1" lang="en-US" sz="1400" smtClean="0">
              <a:solidFill>
                <a:srgbClr val="646464"/>
              </a:solidFill>
              <a:hlinkClick r:id=""/>
            </a:endParaRPr>
          </a:p>
          <a:p>
            <a:pPr lvl="2" fontAlgn="base">
              <a:spcBef>
                <a:spcPct val="20000"/>
              </a:spcBef>
              <a:spcAft>
                <a:spcPct val="0"/>
              </a:spcAft>
              <a:buClr>
                <a:srgbClr val="EB7F1D"/>
              </a:buClr>
              <a:buSzPct val="115000"/>
              <a:buFont typeface="Times New Roman" pitchFamily="18" charset="0"/>
              <a:buNone/>
            </a:pPr>
            <a:r>
              <a:rPr kumimoji="1" lang="en-US" sz="1400" smtClean="0">
                <a:solidFill>
                  <a:srgbClr val="646464"/>
                </a:solidFill>
                <a:hlinkClick r:id=""/>
              </a:rPr>
              <a:t>info@magesolar.com</a:t>
            </a:r>
            <a:endParaRPr kumimoji="1" lang="en-US" sz="1400" smtClean="0">
              <a:solidFill>
                <a:srgbClr val="646464"/>
              </a:solidFill>
            </a:endParaRPr>
          </a:p>
          <a:p>
            <a:pPr lvl="2" fontAlgn="base">
              <a:spcBef>
                <a:spcPct val="20000"/>
              </a:spcBef>
              <a:spcAft>
                <a:spcPct val="0"/>
              </a:spcAft>
              <a:buClr>
                <a:srgbClr val="EB7F1D"/>
              </a:buClr>
              <a:buSzPct val="115000"/>
              <a:buFont typeface="Times New Roman" pitchFamily="18" charset="0"/>
              <a:buNone/>
            </a:pPr>
            <a:r>
              <a:rPr kumimoji="1" lang="en-US" sz="1400" smtClean="0">
                <a:solidFill>
                  <a:srgbClr val="646464"/>
                </a:solidFill>
              </a:rPr>
              <a:t>www.magesolar.com</a:t>
            </a:r>
          </a:p>
          <a:p>
            <a:pPr lvl="4" fontAlgn="base">
              <a:spcBef>
                <a:spcPct val="20000"/>
              </a:spcBef>
              <a:spcAft>
                <a:spcPct val="0"/>
              </a:spcAft>
              <a:buClr>
                <a:srgbClr val="EB7F1D"/>
              </a:buClr>
              <a:buSzPct val="115000"/>
              <a:buFont typeface="Times New Roman" pitchFamily="18" charset="0"/>
              <a:buNone/>
            </a:pPr>
            <a:endParaRPr kumimoji="1" lang="en-US" smtClean="0">
              <a:solidFill>
                <a:srgbClr val="646464"/>
              </a:solidFill>
            </a:endParaRPr>
          </a:p>
        </p:txBody>
      </p:sp>
      <p:pic>
        <p:nvPicPr>
          <p:cNvPr id="33797" name="Picture 8" descr="facebook, twitter, you tube, linked in" title="logos"/>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56438" y="5949950"/>
            <a:ext cx="53975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9" descr="facebook, twitter, you tube, linked in" title="logos"/>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95963" y="5949950"/>
            <a:ext cx="5222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10" descr="facebook, twitter, you tube, linked in" title="logo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6200" y="5949950"/>
            <a:ext cx="5222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9" descr="facebook, twitter, you tube, linked in" title="logo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720013" y="6000750"/>
            <a:ext cx="452437"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Content Placeholder 9"/>
          <p:cNvSpPr>
            <a:spLocks noGrp="1"/>
          </p:cNvSpPr>
          <p:nvPr>
            <p:ph idx="1"/>
          </p:nvPr>
        </p:nvSpPr>
        <p:spPr>
          <a:xfrm>
            <a:off x="457200" y="1557338"/>
            <a:ext cx="8507413" cy="4356100"/>
          </a:xfrm>
        </p:spPr>
        <p:txBody>
          <a:bodyPr/>
          <a:lstStyle/>
          <a:p>
            <a:endParaRPr dirty="0" smtClean="0">
              <a:latin typeface="Arial" charset="0"/>
              <a:cs typeface="Arial" charset="0"/>
            </a:endParaRPr>
          </a:p>
        </p:txBody>
      </p:sp>
    </p:spTree>
    <p:extLst>
      <p:ext uri="{BB962C8B-B14F-4D97-AF65-F5344CB8AC3E}">
        <p14:creationId xmlns:p14="http://schemas.microsoft.com/office/powerpoint/2010/main" val="1005157013"/>
      </p:ext>
    </p:extLst>
  </p:cSld>
  <p:clrMapOvr>
    <a:masterClrMapping/>
  </p:clrMapOvr>
  <p:transition spd="med">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8229600" cy="1143000"/>
          </a:xfrm>
        </p:spPr>
        <p:txBody>
          <a:bodyPr>
            <a:normAutofit fontScale="90000"/>
          </a:bodyPr>
          <a:lstStyle/>
          <a:p>
            <a:r>
              <a:rPr lang="en-US" b="1" dirty="0" smtClean="0">
                <a:solidFill>
                  <a:srgbClr val="0070C0"/>
                </a:solidFill>
              </a:rPr>
              <a:t>Insurance Coverage for</a:t>
            </a:r>
            <a:br>
              <a:rPr lang="en-US" b="1" dirty="0" smtClean="0">
                <a:solidFill>
                  <a:srgbClr val="0070C0"/>
                </a:solidFill>
              </a:rPr>
            </a:br>
            <a:r>
              <a:rPr lang="en-US" b="1" dirty="0" smtClean="0">
                <a:solidFill>
                  <a:srgbClr val="0070C0"/>
                </a:solidFill>
              </a:rPr>
              <a:t>Your Solar Project</a:t>
            </a:r>
            <a:endParaRPr lang="en-US" b="1" dirty="0">
              <a:solidFill>
                <a:srgbClr val="0070C0"/>
              </a:solidFill>
            </a:endParaRPr>
          </a:p>
        </p:txBody>
      </p:sp>
      <p:sp>
        <p:nvSpPr>
          <p:cNvPr id="3" name="Content Placeholder 2"/>
          <p:cNvSpPr>
            <a:spLocks noGrp="1"/>
          </p:cNvSpPr>
          <p:nvPr>
            <p:ph idx="1"/>
          </p:nvPr>
        </p:nvSpPr>
        <p:spPr>
          <a:xfrm>
            <a:off x="533400" y="3505200"/>
            <a:ext cx="8229600" cy="1981200"/>
          </a:xfrm>
        </p:spPr>
        <p:txBody>
          <a:bodyPr/>
          <a:lstStyle/>
          <a:p>
            <a:pPr marL="0" indent="0" algn="ctr">
              <a:buNone/>
            </a:pPr>
            <a:r>
              <a:rPr lang="en-US" b="1" dirty="0" smtClean="0">
                <a:solidFill>
                  <a:srgbClr val="0070C0"/>
                </a:solidFill>
              </a:rPr>
              <a:t>Robert Foote &amp; Susie </a:t>
            </a:r>
            <a:r>
              <a:rPr lang="en-US" b="1" dirty="0" err="1" smtClean="0">
                <a:solidFill>
                  <a:srgbClr val="0070C0"/>
                </a:solidFill>
              </a:rPr>
              <a:t>Krix</a:t>
            </a:r>
            <a:endParaRPr lang="en-US" b="1" dirty="0" smtClean="0">
              <a:solidFill>
                <a:srgbClr val="0070C0"/>
              </a:solidFill>
            </a:endParaRPr>
          </a:p>
          <a:p>
            <a:pPr marL="0" indent="0" algn="ctr">
              <a:buNone/>
            </a:pPr>
            <a:r>
              <a:rPr lang="en-US" dirty="0" smtClean="0">
                <a:solidFill>
                  <a:srgbClr val="0070C0"/>
                </a:solidFill>
              </a:rPr>
              <a:t>Furman Insurance</a:t>
            </a:r>
            <a:endParaRPr lang="en-US" dirty="0">
              <a:solidFill>
                <a:srgbClr val="0070C0"/>
              </a:solidFill>
            </a:endParaRPr>
          </a:p>
        </p:txBody>
      </p:sp>
    </p:spTree>
    <p:extLst>
      <p:ext uri="{BB962C8B-B14F-4D97-AF65-F5344CB8AC3E}">
        <p14:creationId xmlns:p14="http://schemas.microsoft.com/office/powerpoint/2010/main" val="139557826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28600" y="2362200"/>
            <a:ext cx="8458200" cy="990601"/>
          </a:xfrm>
        </p:spPr>
        <p:txBody>
          <a:bodyPr>
            <a:normAutofit fontScale="90000"/>
          </a:bodyPr>
          <a:lstStyle/>
          <a:p>
            <a:pPr algn="ctr"/>
            <a:r>
              <a:rPr lang="en-US" sz="3600" b="1" dirty="0" smtClean="0"/>
              <a:t>Insurance Coverage Essentials for Commercial Building Owners with PV Systems</a:t>
            </a:r>
            <a:endParaRPr lang="en-US" sz="3600" b="1" dirty="0"/>
          </a:p>
        </p:txBody>
      </p:sp>
      <p:sp>
        <p:nvSpPr>
          <p:cNvPr id="3" name="Subtitle 2"/>
          <p:cNvSpPr>
            <a:spLocks noGrp="1"/>
          </p:cNvSpPr>
          <p:nvPr>
            <p:ph type="subTitle" idx="1"/>
          </p:nvPr>
        </p:nvSpPr>
        <p:spPr>
          <a:xfrm>
            <a:off x="3352800" y="3657600"/>
            <a:ext cx="5791200" cy="990600"/>
          </a:xfrm>
        </p:spPr>
        <p:txBody>
          <a:bodyPr>
            <a:noAutofit/>
          </a:bodyPr>
          <a:lstStyle/>
          <a:p>
            <a:pPr algn="r"/>
            <a:r>
              <a:rPr lang="en-US" sz="2000" b="1" dirty="0" smtClean="0"/>
              <a:t>Presenter:  Rob Foote, Insurance Advisor/Partner</a:t>
            </a:r>
          </a:p>
          <a:p>
            <a:pPr algn="r"/>
            <a:endParaRPr lang="en-US" sz="2000" b="1" dirty="0" smtClean="0"/>
          </a:p>
          <a:p>
            <a:pPr algn="r"/>
            <a:r>
              <a:rPr lang="en-US" sz="2000" b="1" dirty="0" smtClean="0"/>
              <a:t>                        Susie Krix, Insurance Advisor</a:t>
            </a:r>
          </a:p>
          <a:p>
            <a:pPr algn="r"/>
            <a:endParaRPr lang="en-US" sz="2000" b="1" dirty="0" smtClean="0"/>
          </a:p>
          <a:p>
            <a:pPr algn="r"/>
            <a:r>
              <a:rPr lang="en-US" sz="2000" b="1" dirty="0" smtClean="0"/>
              <a:t>                        </a:t>
            </a:r>
          </a:p>
        </p:txBody>
      </p:sp>
      <p:pic>
        <p:nvPicPr>
          <p:cNvPr id="4" name="Picture 1"/>
          <p:cNvPicPr>
            <a:picLocks noChangeAspect="1" noChangeArrowheads="1"/>
          </p:cNvPicPr>
          <p:nvPr/>
        </p:nvPicPr>
        <p:blipFill>
          <a:blip r:embed="rId2" cstate="print"/>
          <a:srcRect/>
          <a:stretch>
            <a:fillRect/>
          </a:stretch>
        </p:blipFill>
        <p:spPr bwMode="auto">
          <a:xfrm>
            <a:off x="0" y="0"/>
            <a:ext cx="9144000" cy="2057400"/>
          </a:xfrm>
          <a:prstGeom prst="rect">
            <a:avLst/>
          </a:prstGeom>
          <a:noFill/>
          <a:ln w="9525">
            <a:noFill/>
            <a:miter lim="800000"/>
            <a:headEnd/>
            <a:tailEnd/>
          </a:ln>
        </p:spPr>
      </p:pic>
      <p:sp>
        <p:nvSpPr>
          <p:cNvPr id="7" name="TextBox 6"/>
          <p:cNvSpPr txBox="1"/>
          <p:nvPr/>
        </p:nvSpPr>
        <p:spPr>
          <a:xfrm>
            <a:off x="3352800" y="6550223"/>
            <a:ext cx="2362200" cy="307777"/>
          </a:xfrm>
          <a:prstGeom prst="rect">
            <a:avLst/>
          </a:prstGeom>
          <a:noFill/>
        </p:spPr>
        <p:txBody>
          <a:bodyPr wrap="square" rtlCol="0">
            <a:spAutoFit/>
          </a:bodyPr>
          <a:lstStyle/>
          <a:p>
            <a:r>
              <a:rPr lang="en-US" sz="1400" b="1" dirty="0" smtClean="0">
                <a:solidFill>
                  <a:srgbClr val="404040"/>
                </a:solidFill>
                <a:latin typeface="Arial" pitchFamily="34" charset="0"/>
                <a:cs typeface="Arial" pitchFamily="34" charset="0"/>
              </a:rPr>
              <a:t>January 25 - 26, 2013</a:t>
            </a:r>
            <a:endParaRPr lang="en-US" sz="1400" b="1" dirty="0">
              <a:solidFill>
                <a:srgbClr val="404040"/>
              </a:solidFill>
              <a:latin typeface="Arial" pitchFamily="34" charset="0"/>
              <a:cs typeface="Arial" pitchFamily="34" charset="0"/>
            </a:endParaRPr>
          </a:p>
        </p:txBody>
      </p:sp>
      <p:pic>
        <p:nvPicPr>
          <p:cNvPr id="9" name="Picture 4" title="log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4648200"/>
            <a:ext cx="2584450" cy="1662113"/>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A3F31473-23EB-4724-8B59-FE6D21D89FA4}" type="slidenum">
              <a:rPr lang="en-US" smtClean="0">
                <a:solidFill>
                  <a:srgbClr val="404040"/>
                </a:solidFill>
              </a:rPr>
              <a:pPr/>
              <a:t>67</a:t>
            </a:fld>
            <a:endParaRPr lang="en-US" dirty="0">
              <a:solidFill>
                <a:srgbClr val="404040"/>
              </a:solidFill>
            </a:endParaRPr>
          </a:p>
        </p:txBody>
      </p:sp>
      <p:sp>
        <p:nvSpPr>
          <p:cNvPr id="10" name="TextBox 9"/>
          <p:cNvSpPr txBox="1"/>
          <p:nvPr/>
        </p:nvSpPr>
        <p:spPr>
          <a:xfrm>
            <a:off x="4495800" y="5867400"/>
            <a:ext cx="4648200" cy="338554"/>
          </a:xfrm>
          <a:prstGeom prst="rect">
            <a:avLst/>
          </a:prstGeom>
          <a:noFill/>
        </p:spPr>
        <p:txBody>
          <a:bodyPr wrap="square" rtlCol="0">
            <a:spAutoFit/>
          </a:bodyPr>
          <a:lstStyle/>
          <a:p>
            <a:r>
              <a:rPr lang="en-US" sz="1600" b="1" dirty="0" smtClean="0">
                <a:solidFill>
                  <a:srgbClr val="404040"/>
                </a:solidFill>
              </a:rPr>
              <a:t>Frank H. Furman Inc., Pompano Beach, Florida</a:t>
            </a:r>
          </a:p>
        </p:txBody>
      </p:sp>
    </p:spTree>
    <p:extLst>
      <p:ext uri="{BB962C8B-B14F-4D97-AF65-F5344CB8AC3E}">
        <p14:creationId xmlns:p14="http://schemas.microsoft.com/office/powerpoint/2010/main" val="364057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990600"/>
            <a:ext cx="3124200" cy="762000"/>
          </a:xfrm>
        </p:spPr>
        <p:txBody>
          <a:bodyPr>
            <a:normAutofit/>
          </a:bodyPr>
          <a:lstStyle/>
          <a:p>
            <a:r>
              <a:rPr lang="en-US" dirty="0" smtClean="0"/>
              <a:t>Who are We?</a:t>
            </a:r>
            <a:endParaRPr lang="en-US" dirty="0"/>
          </a:p>
        </p:txBody>
      </p:sp>
      <p:sp>
        <p:nvSpPr>
          <p:cNvPr id="6" name="TextBox 5"/>
          <p:cNvSpPr txBox="1"/>
          <p:nvPr/>
        </p:nvSpPr>
        <p:spPr>
          <a:xfrm>
            <a:off x="990600" y="3581400"/>
            <a:ext cx="7391400" cy="2031325"/>
          </a:xfrm>
          <a:prstGeom prst="rect">
            <a:avLst/>
          </a:prstGeom>
          <a:noFill/>
        </p:spPr>
        <p:txBody>
          <a:bodyPr wrap="square" rtlCol="0">
            <a:spAutoFit/>
          </a:bodyPr>
          <a:lstStyle/>
          <a:p>
            <a:endParaRPr lang="en-US" dirty="0">
              <a:solidFill>
                <a:srgbClr val="404040"/>
              </a:solidFill>
              <a:latin typeface="Arial" pitchFamily="34" charset="0"/>
              <a:cs typeface="Arial" pitchFamily="34" charset="0"/>
            </a:endParaRPr>
          </a:p>
          <a:p>
            <a:pPr marL="569913" indent="-569913">
              <a:buSzPct val="105000"/>
              <a:buFont typeface="Calibri" pitchFamily="34" charset="0"/>
              <a:buChar char="→"/>
            </a:pPr>
            <a:r>
              <a:rPr lang="en-US" dirty="0" smtClean="0">
                <a:solidFill>
                  <a:srgbClr val="404040"/>
                </a:solidFill>
                <a:latin typeface="Arial" pitchFamily="34" charset="0"/>
                <a:cs typeface="Arial" pitchFamily="34" charset="0"/>
              </a:rPr>
              <a:t>50 years  of insurance and risk management advise to corporations and property owners in Florida</a:t>
            </a:r>
          </a:p>
          <a:p>
            <a:pPr marL="569913" indent="-569913">
              <a:buSzPct val="105000"/>
              <a:buFont typeface="Calibri" pitchFamily="34" charset="0"/>
              <a:buChar char="→"/>
            </a:pPr>
            <a:endParaRPr lang="en-US" dirty="0" smtClean="0">
              <a:solidFill>
                <a:srgbClr val="404040"/>
              </a:solidFill>
              <a:latin typeface="Arial" pitchFamily="34" charset="0"/>
              <a:cs typeface="Arial" pitchFamily="34" charset="0"/>
            </a:endParaRPr>
          </a:p>
          <a:p>
            <a:pPr marL="569913" indent="-569913">
              <a:buSzPct val="105000"/>
              <a:buFont typeface="Calibri" pitchFamily="34" charset="0"/>
              <a:buChar char="→"/>
            </a:pPr>
            <a:r>
              <a:rPr lang="en-US" dirty="0" smtClean="0">
                <a:solidFill>
                  <a:srgbClr val="404040"/>
                </a:solidFill>
                <a:latin typeface="Arial" pitchFamily="34" charset="0"/>
                <a:cs typeface="Arial" pitchFamily="34" charset="0"/>
              </a:rPr>
              <a:t>The Furman Agency, is a “Top 20” Agency as reported by SFBJ.</a:t>
            </a:r>
          </a:p>
          <a:p>
            <a:pPr marL="233363" indent="-233363">
              <a:buSzPct val="105000"/>
            </a:pPr>
            <a:endParaRPr lang="en-US" dirty="0" smtClean="0">
              <a:solidFill>
                <a:srgbClr val="404040"/>
              </a:solidFill>
              <a:latin typeface="Arial" pitchFamily="34" charset="0"/>
              <a:cs typeface="Arial" pitchFamily="34" charset="0"/>
            </a:endParaRPr>
          </a:p>
          <a:p>
            <a:endParaRPr lang="en-US" dirty="0">
              <a:solidFill>
                <a:srgbClr val="404040"/>
              </a:solidFill>
              <a:latin typeface="Arial" pitchFamily="34" charset="0"/>
              <a:cs typeface="Arial" pitchFamily="34" charset="0"/>
            </a:endParaRPr>
          </a:p>
        </p:txBody>
      </p:sp>
      <p:pic>
        <p:nvPicPr>
          <p:cNvPr id="8" name="Picture 1"/>
          <p:cNvPicPr>
            <a:picLocks noChangeAspect="1" noChangeArrowheads="1"/>
          </p:cNvPicPr>
          <p:nvPr/>
        </p:nvPicPr>
        <p:blipFill>
          <a:blip r:embed="rId2" cstate="print"/>
          <a:srcRect/>
          <a:stretch>
            <a:fillRect/>
          </a:stretch>
        </p:blipFill>
        <p:spPr bwMode="auto">
          <a:xfrm>
            <a:off x="3725333" y="0"/>
            <a:ext cx="5418667" cy="1219200"/>
          </a:xfrm>
          <a:prstGeom prst="rect">
            <a:avLst/>
          </a:prstGeom>
          <a:noFill/>
          <a:ln w="9525">
            <a:noFill/>
            <a:miter lim="800000"/>
            <a:headEnd/>
            <a:tailEnd/>
          </a:ln>
        </p:spPr>
      </p:pic>
      <p:pic>
        <p:nvPicPr>
          <p:cNvPr id="9" name="Picture 8" title="clock"/>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14600" y="1981200"/>
            <a:ext cx="4419600" cy="1395663"/>
          </a:xfrm>
          <a:prstGeom prst="rect">
            <a:avLst/>
          </a:prstGeom>
        </p:spPr>
      </p:pic>
      <p:sp>
        <p:nvSpPr>
          <p:cNvPr id="7" name="Slide Number Placeholder 6"/>
          <p:cNvSpPr>
            <a:spLocks noGrp="1"/>
          </p:cNvSpPr>
          <p:nvPr>
            <p:ph type="sldNum" sz="quarter" idx="12"/>
          </p:nvPr>
        </p:nvSpPr>
        <p:spPr/>
        <p:txBody>
          <a:bodyPr/>
          <a:lstStyle/>
          <a:p>
            <a:fld id="{A3F31473-23EB-4724-8B59-FE6D21D89FA4}" type="slidenum">
              <a:rPr lang="en-US" smtClean="0"/>
              <a:pPr/>
              <a:t>68</a:t>
            </a:fld>
            <a:endParaRPr lang="en-US" dirty="0"/>
          </a:p>
        </p:txBody>
      </p:sp>
    </p:spTree>
    <p:extLst>
      <p:ext uri="{BB962C8B-B14F-4D97-AF65-F5344CB8AC3E}">
        <p14:creationId xmlns:p14="http://schemas.microsoft.com/office/powerpoint/2010/main" val="238739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609600" y="228600"/>
            <a:ext cx="8231188" cy="1066800"/>
          </a:xfrm>
        </p:spPr>
        <p:txBody>
          <a:bodyPr>
            <a:normAutofit/>
          </a:bodyPr>
          <a:lstStyle/>
          <a:p>
            <a:pPr algn="ctr"/>
            <a:r>
              <a:rPr lang="en-US" sz="3600" b="1" dirty="0" smtClean="0"/>
              <a:t>Insurance Coverage Essentials for Commercial Owners – Solar Systems </a:t>
            </a:r>
            <a:endParaRPr lang="en-US" sz="3600" b="1" dirty="0"/>
          </a:p>
        </p:txBody>
      </p:sp>
      <p:sp>
        <p:nvSpPr>
          <p:cNvPr id="4" name="TextBox 3"/>
          <p:cNvSpPr txBox="1"/>
          <p:nvPr/>
        </p:nvSpPr>
        <p:spPr>
          <a:xfrm>
            <a:off x="762000" y="2133600"/>
            <a:ext cx="7620000" cy="2677656"/>
          </a:xfrm>
          <a:prstGeom prst="rect">
            <a:avLst/>
          </a:prstGeom>
          <a:noFill/>
        </p:spPr>
        <p:txBody>
          <a:bodyPr wrap="square" rtlCol="0">
            <a:spAutoFit/>
          </a:bodyPr>
          <a:lstStyle/>
          <a:p>
            <a:pPr marL="625475" indent="-625475">
              <a:buFont typeface="Wingdings" pitchFamily="2" charset="2"/>
              <a:buChar char="Ø"/>
            </a:pPr>
            <a:r>
              <a:rPr lang="en-US" sz="2400" dirty="0" smtClean="0">
                <a:solidFill>
                  <a:srgbClr val="404040"/>
                </a:solidFill>
                <a:latin typeface="Arial" pitchFamily="34" charset="0"/>
                <a:cs typeface="Arial" pitchFamily="34" charset="0"/>
              </a:rPr>
              <a:t>Replacement Cost insurance coverage provision reduces negative financial impact to building Owner, in the event of a Wind or a severe Fire Loss, that may cause severe damage to PV System</a:t>
            </a:r>
          </a:p>
          <a:p>
            <a:pPr marL="625475" indent="-625475">
              <a:buFont typeface="Wingdings" pitchFamily="2" charset="2"/>
              <a:buChar char="Ø"/>
            </a:pPr>
            <a:endParaRPr lang="en-US" sz="2400" dirty="0" smtClean="0">
              <a:solidFill>
                <a:srgbClr val="404040"/>
              </a:solidFill>
              <a:latin typeface="Arial" pitchFamily="34" charset="0"/>
              <a:cs typeface="Arial" pitchFamily="34" charset="0"/>
            </a:endParaRPr>
          </a:p>
          <a:p>
            <a:pPr marL="625475" indent="-625475">
              <a:buFont typeface="Wingdings" pitchFamily="2" charset="2"/>
              <a:buChar char="Ø"/>
            </a:pPr>
            <a:r>
              <a:rPr lang="en-US" sz="2400" dirty="0" smtClean="0">
                <a:solidFill>
                  <a:srgbClr val="404040"/>
                </a:solidFill>
                <a:latin typeface="Arial" pitchFamily="34" charset="0"/>
                <a:cs typeface="Arial" pitchFamily="34" charset="0"/>
              </a:rPr>
              <a:t>Replaces Building/PV Equipment “New for Old”</a:t>
            </a:r>
            <a:endParaRPr lang="en-US" sz="2400" dirty="0">
              <a:solidFill>
                <a:srgbClr val="404040"/>
              </a:solidFill>
              <a:latin typeface="Arial" pitchFamily="34" charset="0"/>
              <a:cs typeface="Arial" pitchFamily="34" charset="0"/>
            </a:endParaRPr>
          </a:p>
        </p:txBody>
      </p:sp>
      <p:sp>
        <p:nvSpPr>
          <p:cNvPr id="5" name="TextBox 4"/>
          <p:cNvSpPr txBox="1"/>
          <p:nvPr/>
        </p:nvSpPr>
        <p:spPr>
          <a:xfrm>
            <a:off x="990600" y="5638800"/>
            <a:ext cx="2362200" cy="369332"/>
          </a:xfrm>
          <a:prstGeom prst="rect">
            <a:avLst/>
          </a:prstGeom>
          <a:noFill/>
        </p:spPr>
        <p:txBody>
          <a:bodyPr wrap="square" rtlCol="0">
            <a:spAutoFit/>
          </a:bodyPr>
          <a:lstStyle/>
          <a:p>
            <a:r>
              <a:rPr lang="en-US" dirty="0" smtClean="0">
                <a:solidFill>
                  <a:srgbClr val="404040"/>
                </a:solidFill>
              </a:rPr>
              <a:t>PV= Photovoltaic (PV)</a:t>
            </a:r>
            <a:endParaRPr lang="en-US" dirty="0">
              <a:solidFill>
                <a:srgbClr val="404040"/>
              </a:solidFill>
            </a:endParaRPr>
          </a:p>
        </p:txBody>
      </p:sp>
      <p:sp>
        <p:nvSpPr>
          <p:cNvPr id="6" name="Slide Number Placeholder 5"/>
          <p:cNvSpPr>
            <a:spLocks noGrp="1"/>
          </p:cNvSpPr>
          <p:nvPr>
            <p:ph type="sldNum" sz="quarter" idx="12"/>
          </p:nvPr>
        </p:nvSpPr>
        <p:spPr/>
        <p:txBody>
          <a:bodyPr/>
          <a:lstStyle/>
          <a:p>
            <a:fld id="{A3F31473-23EB-4724-8B59-FE6D21D89FA4}" type="slidenum">
              <a:rPr lang="en-US" smtClean="0"/>
              <a:pPr/>
              <a:t>69</a:t>
            </a:fld>
            <a:endParaRPr lang="en-US" dirty="0"/>
          </a:p>
        </p:txBody>
      </p:sp>
    </p:spTree>
    <p:extLst>
      <p:ext uri="{BB962C8B-B14F-4D97-AF65-F5344CB8AC3E}">
        <p14:creationId xmlns:p14="http://schemas.microsoft.com/office/powerpoint/2010/main" val="334928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97180" y="152400"/>
            <a:ext cx="8549640" cy="725372"/>
          </a:xfrm>
        </p:spPr>
        <p:txBody>
          <a:bodyPr/>
          <a:lstStyle/>
          <a:p>
            <a:r>
              <a:rPr lang="en-US" sz="3200" dirty="0" err="1" smtClean="0">
                <a:solidFill>
                  <a:schemeClr val="tx1"/>
                </a:solidFill>
              </a:rPr>
              <a:t>SunShot</a:t>
            </a:r>
            <a:r>
              <a:rPr lang="en-US" sz="3200" dirty="0" smtClean="0">
                <a:solidFill>
                  <a:schemeClr val="tx1"/>
                </a:solidFill>
              </a:rPr>
              <a:t> for Utility Solar PV</a:t>
            </a:r>
            <a:endParaRPr lang="en-US" sz="3200" dirty="0">
              <a:solidFill>
                <a:schemeClr val="tx1"/>
              </a:solidFill>
            </a:endParaRPr>
          </a:p>
        </p:txBody>
      </p:sp>
      <p:graphicFrame>
        <p:nvGraphicFramePr>
          <p:cNvPr id="6" name="Chart 5" descr="sunshot for utility solar PV" title="Table"/>
          <p:cNvGraphicFramePr>
            <a:graphicFrameLocks noGrp="1"/>
          </p:cNvGraphicFramePr>
          <p:nvPr>
            <p:extLst>
              <p:ext uri="{D42A27DB-BD31-4B8C-83A1-F6EECF244321}">
                <p14:modId xmlns:p14="http://schemas.microsoft.com/office/powerpoint/2010/main" val="3809878723"/>
              </p:ext>
            </p:extLst>
          </p:nvPr>
        </p:nvGraphicFramePr>
        <p:xfrm>
          <a:off x="243882" y="926127"/>
          <a:ext cx="8900118" cy="506109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rot="19563417">
            <a:off x="490209" y="5984184"/>
            <a:ext cx="1750872" cy="584775"/>
          </a:xfrm>
          <a:prstGeom prst="rect">
            <a:avLst/>
          </a:prstGeom>
          <a:noFill/>
        </p:spPr>
        <p:txBody>
          <a:bodyPr wrap="square" rtlCol="0">
            <a:spAutoFit/>
          </a:bodyPr>
          <a:lstStyle/>
          <a:p>
            <a:pPr algn="ctr" defTabSz="457200"/>
            <a:r>
              <a:rPr lang="en-US" sz="1600" dirty="0">
                <a:solidFill>
                  <a:srgbClr val="181300"/>
                </a:solidFill>
                <a:latin typeface="Gill Sans MT" pitchFamily="34" charset="0"/>
              </a:rPr>
              <a:t>System Price </a:t>
            </a:r>
          </a:p>
          <a:p>
            <a:pPr algn="ctr" defTabSz="457200"/>
            <a:r>
              <a:rPr lang="en-US" sz="1600" dirty="0">
                <a:solidFill>
                  <a:srgbClr val="181300"/>
                </a:solidFill>
                <a:latin typeface="Gill Sans MT" pitchFamily="34" charset="0"/>
              </a:rPr>
              <a:t>2010</a:t>
            </a:r>
          </a:p>
        </p:txBody>
      </p:sp>
      <p:sp>
        <p:nvSpPr>
          <p:cNvPr id="14" name="TextBox 13"/>
          <p:cNvSpPr txBox="1"/>
          <p:nvPr/>
        </p:nvSpPr>
        <p:spPr>
          <a:xfrm>
            <a:off x="7340286" y="5845013"/>
            <a:ext cx="1683201" cy="707886"/>
          </a:xfrm>
          <a:prstGeom prst="rect">
            <a:avLst/>
          </a:prstGeom>
          <a:noFill/>
        </p:spPr>
        <p:txBody>
          <a:bodyPr wrap="square" rtlCol="0">
            <a:spAutoFit/>
          </a:bodyPr>
          <a:lstStyle/>
          <a:p>
            <a:pPr algn="ctr" defTabSz="457200"/>
            <a:r>
              <a:rPr lang="en-US" sz="2000" b="1" dirty="0">
                <a:solidFill>
                  <a:srgbClr val="181300"/>
                </a:solidFill>
                <a:latin typeface="Gill Sans MT" pitchFamily="34" charset="0"/>
              </a:rPr>
              <a:t>SunShot </a:t>
            </a:r>
          </a:p>
          <a:p>
            <a:pPr algn="ctr" defTabSz="457200"/>
            <a:r>
              <a:rPr lang="en-US" sz="2000" b="1" dirty="0">
                <a:solidFill>
                  <a:srgbClr val="181300"/>
                </a:solidFill>
                <a:latin typeface="Gill Sans MT" pitchFamily="34" charset="0"/>
              </a:rPr>
              <a:t>Target</a:t>
            </a:r>
          </a:p>
        </p:txBody>
      </p:sp>
      <p:sp>
        <p:nvSpPr>
          <p:cNvPr id="15" name="TextBox 14"/>
          <p:cNvSpPr txBox="1"/>
          <p:nvPr/>
        </p:nvSpPr>
        <p:spPr>
          <a:xfrm rot="19563417">
            <a:off x="1597651" y="5920664"/>
            <a:ext cx="1733940" cy="584775"/>
          </a:xfrm>
          <a:prstGeom prst="rect">
            <a:avLst/>
          </a:prstGeom>
          <a:noFill/>
        </p:spPr>
        <p:txBody>
          <a:bodyPr wrap="square" rtlCol="0">
            <a:spAutoFit/>
          </a:bodyPr>
          <a:lstStyle/>
          <a:p>
            <a:pPr algn="ctr" defTabSz="457200"/>
            <a:r>
              <a:rPr lang="en-US" sz="1600" dirty="0">
                <a:solidFill>
                  <a:srgbClr val="181300"/>
                </a:solidFill>
                <a:latin typeface="Gill Sans MT" pitchFamily="34" charset="0"/>
              </a:rPr>
              <a:t>Module Price</a:t>
            </a:r>
          </a:p>
          <a:p>
            <a:pPr algn="ctr" defTabSz="457200"/>
            <a:r>
              <a:rPr lang="en-US" sz="1600" dirty="0">
                <a:solidFill>
                  <a:srgbClr val="181300"/>
                </a:solidFill>
                <a:latin typeface="Gill Sans MT" pitchFamily="34" charset="0"/>
              </a:rPr>
              <a:t>2012</a:t>
            </a:r>
          </a:p>
        </p:txBody>
      </p:sp>
      <p:sp>
        <p:nvSpPr>
          <p:cNvPr id="22" name="TextBox 21"/>
          <p:cNvSpPr txBox="1"/>
          <p:nvPr/>
        </p:nvSpPr>
        <p:spPr>
          <a:xfrm>
            <a:off x="2971800" y="4267200"/>
            <a:ext cx="2133600" cy="769441"/>
          </a:xfrm>
          <a:prstGeom prst="rect">
            <a:avLst/>
          </a:prstGeom>
          <a:noFill/>
        </p:spPr>
        <p:txBody>
          <a:bodyPr wrap="square" rtlCol="0">
            <a:spAutoFit/>
          </a:bodyPr>
          <a:lstStyle/>
          <a:p>
            <a:pPr defTabSz="457200"/>
            <a:r>
              <a:rPr lang="en-US" sz="2200" b="1" dirty="0">
                <a:solidFill>
                  <a:srgbClr val="009FC2">
                    <a:lumMod val="75000"/>
                  </a:srgbClr>
                </a:solidFill>
                <a:latin typeface="Gill Sans MT" pitchFamily="34" charset="0"/>
              </a:rPr>
              <a:t>$1.29/</a:t>
            </a:r>
            <a:r>
              <a:rPr lang="en-US" sz="2200" dirty="0">
                <a:solidFill>
                  <a:srgbClr val="009FC2">
                    <a:lumMod val="75000"/>
                  </a:srgbClr>
                </a:solidFill>
                <a:latin typeface="Gill Sans MT" pitchFamily="34" charset="0"/>
              </a:rPr>
              <a:t>W</a:t>
            </a:r>
          </a:p>
          <a:p>
            <a:pPr defTabSz="457200"/>
            <a:r>
              <a:rPr lang="en-US" sz="2200" dirty="0">
                <a:solidFill>
                  <a:srgbClr val="009FC2">
                    <a:lumMod val="75000"/>
                  </a:srgbClr>
                </a:solidFill>
                <a:latin typeface="Gill Sans MT" pitchFamily="34" charset="0"/>
              </a:rPr>
              <a:t>drop in 2 years</a:t>
            </a:r>
          </a:p>
        </p:txBody>
      </p:sp>
      <p:sp>
        <p:nvSpPr>
          <p:cNvPr id="23" name="TextBox 22"/>
          <p:cNvSpPr txBox="1"/>
          <p:nvPr/>
        </p:nvSpPr>
        <p:spPr>
          <a:xfrm rot="16200000">
            <a:off x="2176916" y="4101968"/>
            <a:ext cx="915635" cy="369332"/>
          </a:xfrm>
          <a:prstGeom prst="rect">
            <a:avLst/>
          </a:prstGeom>
          <a:noFill/>
        </p:spPr>
        <p:txBody>
          <a:bodyPr wrap="none" rtlCol="0">
            <a:spAutoFit/>
          </a:bodyPr>
          <a:lstStyle/>
          <a:p>
            <a:r>
              <a:rPr lang="en-US" dirty="0">
                <a:solidFill>
                  <a:srgbClr val="009FC2">
                    <a:lumMod val="75000"/>
                  </a:srgbClr>
                </a:solidFill>
              </a:rPr>
              <a:t>Module</a:t>
            </a:r>
          </a:p>
        </p:txBody>
      </p:sp>
      <p:sp>
        <p:nvSpPr>
          <p:cNvPr id="24" name="Right Brace 23"/>
          <p:cNvSpPr/>
          <p:nvPr/>
        </p:nvSpPr>
        <p:spPr>
          <a:xfrm>
            <a:off x="2057400" y="2228616"/>
            <a:ext cx="304800" cy="13716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181300"/>
              </a:solidFill>
            </a:endParaRPr>
          </a:p>
        </p:txBody>
      </p:sp>
      <p:sp>
        <p:nvSpPr>
          <p:cNvPr id="25" name="TextBox 24"/>
          <p:cNvSpPr txBox="1"/>
          <p:nvPr/>
        </p:nvSpPr>
        <p:spPr>
          <a:xfrm>
            <a:off x="2209800" y="2304816"/>
            <a:ext cx="2438400" cy="1107996"/>
          </a:xfrm>
          <a:prstGeom prst="rect">
            <a:avLst/>
          </a:prstGeom>
          <a:noFill/>
        </p:spPr>
        <p:txBody>
          <a:bodyPr wrap="square" rtlCol="0">
            <a:spAutoFit/>
          </a:bodyPr>
          <a:lstStyle/>
          <a:p>
            <a:pPr algn="ctr" defTabSz="457200"/>
            <a:r>
              <a:rPr lang="en-US" sz="2200" dirty="0">
                <a:solidFill>
                  <a:srgbClr val="ED7A2C">
                    <a:lumMod val="75000"/>
                  </a:srgbClr>
                </a:solidFill>
                <a:latin typeface="Gill Sans MT" pitchFamily="34" charset="0"/>
              </a:rPr>
              <a:t>Largest potential for further </a:t>
            </a:r>
          </a:p>
          <a:p>
            <a:pPr algn="ctr" defTabSz="457200"/>
            <a:r>
              <a:rPr lang="en-US" sz="2200" dirty="0">
                <a:solidFill>
                  <a:srgbClr val="ED7A2C">
                    <a:lumMod val="75000"/>
                  </a:srgbClr>
                </a:solidFill>
                <a:latin typeface="Gill Sans MT" pitchFamily="34" charset="0"/>
              </a:rPr>
              <a:t>cost reduction</a:t>
            </a:r>
          </a:p>
        </p:txBody>
      </p:sp>
      <p:cxnSp>
        <p:nvCxnSpPr>
          <p:cNvPr id="27" name="Straight Arrow Connector 26"/>
          <p:cNvCxnSpPr/>
          <p:nvPr/>
        </p:nvCxnSpPr>
        <p:spPr>
          <a:xfrm>
            <a:off x="4572000" y="3200400"/>
            <a:ext cx="2971800" cy="1905000"/>
          </a:xfrm>
          <a:prstGeom prst="straightConnector1">
            <a:avLst/>
          </a:prstGeom>
          <a:ln>
            <a:tailEnd type="stealth" w="lg" len="lg"/>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895600" y="5029200"/>
            <a:ext cx="4953000" cy="0"/>
          </a:xfrm>
          <a:prstGeom prst="line">
            <a:avLst/>
          </a:prstGeom>
          <a:ln>
            <a:solidFill>
              <a:schemeClr val="accent4">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32" name="Left Brace 31"/>
          <p:cNvSpPr/>
          <p:nvPr/>
        </p:nvSpPr>
        <p:spPr>
          <a:xfrm>
            <a:off x="7696200" y="4953000"/>
            <a:ext cx="152400" cy="30480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181300"/>
              </a:solidFill>
            </a:endParaRPr>
          </a:p>
        </p:txBody>
      </p:sp>
    </p:spTree>
    <p:extLst>
      <p:ext uri="{BB962C8B-B14F-4D97-AF65-F5344CB8AC3E}">
        <p14:creationId xmlns:p14="http://schemas.microsoft.com/office/powerpoint/2010/main" val="3624191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graphicEl>
                                              <a:chart seriesIdx="-4" categoryIdx="7" bldStep="category"/>
                                            </p:graphicEl>
                                          </p:spTgt>
                                        </p:tgtEl>
                                      </p:cBhvr>
                                    </p:animEffect>
                                    <p:set>
                                      <p:cBhvr>
                                        <p:cTn id="7" dur="1" fill="hold">
                                          <p:stCondLst>
                                            <p:cond delay="499"/>
                                          </p:stCondLst>
                                        </p:cTn>
                                        <p:tgtEl>
                                          <p:spTgt spid="6">
                                            <p:graphicEl>
                                              <a:chart seriesIdx="-4" categoryIdx="7" bldStep="category"/>
                                            </p:graphic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graphicEl>
                                              <a:chart seriesIdx="-4" categoryIdx="6" bldStep="category"/>
                                            </p:graphicEl>
                                          </p:spTgt>
                                        </p:tgtEl>
                                      </p:cBhvr>
                                    </p:animEffect>
                                    <p:set>
                                      <p:cBhvr>
                                        <p:cTn id="12" dur="1" fill="hold">
                                          <p:stCondLst>
                                            <p:cond delay="499"/>
                                          </p:stCondLst>
                                        </p:cTn>
                                        <p:tgtEl>
                                          <p:spTgt spid="6">
                                            <p:graphicEl>
                                              <a:chart seriesIdx="-4" categoryIdx="6" bldStep="category"/>
                                            </p:graphicEl>
                                          </p:spTgt>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6">
                                            <p:graphicEl>
                                              <a:chart seriesIdx="-4" categoryIdx="5" bldStep="category"/>
                                            </p:graphicEl>
                                          </p:spTgt>
                                        </p:tgtEl>
                                      </p:cBhvr>
                                    </p:animEffect>
                                    <p:set>
                                      <p:cBhvr>
                                        <p:cTn id="15" dur="1" fill="hold">
                                          <p:stCondLst>
                                            <p:cond delay="499"/>
                                          </p:stCondLst>
                                        </p:cTn>
                                        <p:tgtEl>
                                          <p:spTgt spid="6">
                                            <p:graphicEl>
                                              <a:chart seriesIdx="-4" categoryIdx="5" bldStep="category"/>
                                            </p:graphicEl>
                                          </p:spTgt>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6">
                                            <p:graphicEl>
                                              <a:chart seriesIdx="-4" categoryIdx="4" bldStep="category"/>
                                            </p:graphicEl>
                                          </p:spTgt>
                                        </p:tgtEl>
                                      </p:cBhvr>
                                    </p:animEffect>
                                    <p:set>
                                      <p:cBhvr>
                                        <p:cTn id="18" dur="1" fill="hold">
                                          <p:stCondLst>
                                            <p:cond delay="499"/>
                                          </p:stCondLst>
                                        </p:cTn>
                                        <p:tgtEl>
                                          <p:spTgt spid="6">
                                            <p:graphicEl>
                                              <a:chart seriesIdx="-4" categoryIdx="4" bldStep="category"/>
                                            </p:graphicEl>
                                          </p:spTgt>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6">
                                            <p:graphicEl>
                                              <a:chart seriesIdx="-4" categoryIdx="3" bldStep="category"/>
                                            </p:graphicEl>
                                          </p:spTgt>
                                        </p:tgtEl>
                                      </p:cBhvr>
                                    </p:animEffect>
                                    <p:set>
                                      <p:cBhvr>
                                        <p:cTn id="21" dur="1" fill="hold">
                                          <p:stCondLst>
                                            <p:cond delay="499"/>
                                          </p:stCondLst>
                                        </p:cTn>
                                        <p:tgtEl>
                                          <p:spTgt spid="6">
                                            <p:graphicEl>
                                              <a:chart seriesIdx="-4" categoryIdx="3" bldStep="category"/>
                                            </p:graphicEl>
                                          </p:spTgt>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6">
                                            <p:graphicEl>
                                              <a:chart seriesIdx="-4" categoryIdx="2" bldStep="category"/>
                                            </p:graphicEl>
                                          </p:spTgt>
                                        </p:tgtEl>
                                      </p:cBhvr>
                                    </p:animEffect>
                                    <p:set>
                                      <p:cBhvr>
                                        <p:cTn id="24" dur="1" fill="hold">
                                          <p:stCondLst>
                                            <p:cond delay="499"/>
                                          </p:stCondLst>
                                        </p:cTn>
                                        <p:tgtEl>
                                          <p:spTgt spid="6">
                                            <p:graphicEl>
                                              <a:chart seriesIdx="-4" categoryIdx="2" bldStep="category"/>
                                            </p:graphicEl>
                                          </p:spTgt>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6">
                                            <p:graphicEl>
                                              <a:chart seriesIdx="-4" categoryIdx="1" bldStep="category"/>
                                            </p:graphicEl>
                                          </p:spTgt>
                                        </p:tgtEl>
                                      </p:cBhvr>
                                    </p:animEffect>
                                    <p:set>
                                      <p:cBhvr>
                                        <p:cTn id="29" dur="1" fill="hold">
                                          <p:stCondLst>
                                            <p:cond delay="499"/>
                                          </p:stCondLst>
                                        </p:cTn>
                                        <p:tgtEl>
                                          <p:spTgt spid="6">
                                            <p:graphicEl>
                                              <a:chart seriesIdx="-4" categoryIdx="1" bldStep="category"/>
                                            </p:graphicEl>
                                          </p:spTgt>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6">
                                            <p:graphicEl>
                                              <a:chart seriesIdx="-4" categoryIdx="0" bldStep="category"/>
                                            </p:graphicEl>
                                          </p:spTgt>
                                        </p:tgtEl>
                                      </p:cBhvr>
                                    </p:animEffect>
                                    <p:set>
                                      <p:cBhvr>
                                        <p:cTn id="32" dur="1" fill="hold">
                                          <p:stCondLst>
                                            <p:cond delay="499"/>
                                          </p:stCondLst>
                                        </p:cTn>
                                        <p:tgtEl>
                                          <p:spTgt spid="6">
                                            <p:graphicEl>
                                              <a:chart seriesIdx="-4" categoryIdx="0" bldStep="category"/>
                                            </p:graphicEl>
                                          </p:spTgt>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category" animBg="0"/>
        </p:bldSub>
      </p:bldGraphic>
      <p:bldP spid="7" grpId="0"/>
      <p:bldP spid="22" grpId="0"/>
      <p:bldP spid="2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609600"/>
            <a:ext cx="8231188" cy="1066800"/>
          </a:xfrm>
        </p:spPr>
        <p:txBody>
          <a:bodyPr>
            <a:normAutofit fontScale="90000"/>
          </a:bodyPr>
          <a:lstStyle/>
          <a:p>
            <a:pPr algn="ctr"/>
            <a:r>
              <a:rPr lang="en-US" sz="3600" b="1" dirty="0" smtClean="0"/>
              <a:t>Co-Insurance Impact – The insured value of the Building must include the replacement cost of the (PV) system</a:t>
            </a:r>
            <a:endParaRPr lang="en-US" sz="3600" b="1" dirty="0"/>
          </a:p>
        </p:txBody>
      </p:sp>
      <p:sp>
        <p:nvSpPr>
          <p:cNvPr id="4" name="TextBox 3"/>
          <p:cNvSpPr txBox="1"/>
          <p:nvPr/>
        </p:nvSpPr>
        <p:spPr>
          <a:xfrm>
            <a:off x="381000" y="1676400"/>
            <a:ext cx="8305800" cy="4524315"/>
          </a:xfrm>
          <a:prstGeom prst="rect">
            <a:avLst/>
          </a:prstGeom>
          <a:noFill/>
        </p:spPr>
        <p:txBody>
          <a:bodyPr wrap="square" rtlCol="0">
            <a:spAutoFit/>
          </a:bodyPr>
          <a:lstStyle/>
          <a:p>
            <a:pPr marL="625475" indent="-625475">
              <a:buFont typeface="Wingdings" pitchFamily="2" charset="2"/>
              <a:buChar char="Ø"/>
            </a:pPr>
            <a:r>
              <a:rPr lang="en-US" sz="2400" dirty="0" smtClean="0">
                <a:solidFill>
                  <a:srgbClr val="404040"/>
                </a:solidFill>
                <a:latin typeface="Arial" pitchFamily="34" charset="0"/>
                <a:cs typeface="Arial" pitchFamily="34" charset="0"/>
              </a:rPr>
              <a:t>If insurance policy requires 90% co-insurance, then insured value of building and PV system must equal 90% today’s of replacement value</a:t>
            </a:r>
          </a:p>
          <a:p>
            <a:pPr marL="625475" indent="-625475">
              <a:buFont typeface="Wingdings" pitchFamily="2" charset="2"/>
              <a:buChar char="Ø"/>
            </a:pPr>
            <a:endParaRPr lang="en-US" sz="2400" dirty="0" smtClean="0">
              <a:solidFill>
                <a:srgbClr val="404040"/>
              </a:solidFill>
              <a:latin typeface="Arial" pitchFamily="34" charset="0"/>
              <a:cs typeface="Arial" pitchFamily="34" charset="0"/>
            </a:endParaRPr>
          </a:p>
          <a:p>
            <a:pPr marL="1082675" lvl="1" indent="-625475">
              <a:buFont typeface="Wingdings" pitchFamily="2" charset="2"/>
              <a:buChar char="è"/>
            </a:pPr>
            <a:r>
              <a:rPr lang="en-US" sz="2400" dirty="0" smtClean="0">
                <a:solidFill>
                  <a:srgbClr val="404040"/>
                </a:solidFill>
                <a:latin typeface="Arial" pitchFamily="34" charset="0"/>
                <a:cs typeface="Arial" pitchFamily="34" charset="0"/>
              </a:rPr>
              <a:t>i.e. Building value including PV investment is </a:t>
            </a:r>
          </a:p>
          <a:p>
            <a:pPr marL="1082675" lvl="1" indent="-625475"/>
            <a:r>
              <a:rPr lang="en-US" sz="2400" dirty="0" smtClean="0">
                <a:solidFill>
                  <a:srgbClr val="404040"/>
                </a:solidFill>
                <a:latin typeface="Arial" pitchFamily="34" charset="0"/>
                <a:cs typeface="Arial" pitchFamily="34" charset="0"/>
              </a:rPr>
              <a:t>	$1 Million:</a:t>
            </a:r>
          </a:p>
          <a:p>
            <a:pPr marL="1082675" lvl="1" indent="-625475">
              <a:buFont typeface="Wingdings" pitchFamily="2" charset="2"/>
              <a:buChar char="è"/>
            </a:pPr>
            <a:endParaRPr lang="en-US" sz="2400" dirty="0" smtClean="0">
              <a:solidFill>
                <a:srgbClr val="404040"/>
              </a:solidFill>
              <a:latin typeface="Arial" pitchFamily="34" charset="0"/>
              <a:cs typeface="Arial" pitchFamily="34" charset="0"/>
            </a:endParaRPr>
          </a:p>
          <a:p>
            <a:pPr marL="1539875" lvl="2" indent="-625475">
              <a:buFont typeface="Wingdings" pitchFamily="2" charset="2"/>
              <a:buChar char="§"/>
            </a:pPr>
            <a:r>
              <a:rPr lang="en-US" sz="2400" dirty="0" smtClean="0">
                <a:solidFill>
                  <a:srgbClr val="404040"/>
                </a:solidFill>
                <a:latin typeface="Arial" pitchFamily="34" charset="0"/>
                <a:cs typeface="Arial" pitchFamily="34" charset="0"/>
              </a:rPr>
              <a:t>A major wind event occurs causing a roof blow claim</a:t>
            </a:r>
          </a:p>
          <a:p>
            <a:pPr marL="1539875" lvl="2" indent="-625475">
              <a:buFont typeface="Wingdings" pitchFamily="2" charset="2"/>
              <a:buChar char="§"/>
            </a:pPr>
            <a:r>
              <a:rPr lang="en-US" sz="2400" dirty="0" smtClean="0">
                <a:solidFill>
                  <a:srgbClr val="404040"/>
                </a:solidFill>
                <a:latin typeface="Arial" pitchFamily="34" charset="0"/>
                <a:cs typeface="Arial" pitchFamily="34" charset="0"/>
              </a:rPr>
              <a:t>The property Owner carries $500,000 of insurance coverage then at settlement time = $0.50 on the Dollar</a:t>
            </a:r>
            <a:endParaRPr lang="en-US" sz="2400" dirty="0">
              <a:solidFill>
                <a:srgbClr val="404040"/>
              </a:solidFill>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A3F31473-23EB-4724-8B59-FE6D21D89FA4}" type="slidenum">
              <a:rPr lang="en-US" smtClean="0"/>
              <a:pPr/>
              <a:t>70</a:t>
            </a:fld>
            <a:endParaRPr lang="en-US" dirty="0"/>
          </a:p>
        </p:txBody>
      </p:sp>
    </p:spTree>
    <p:extLst>
      <p:ext uri="{BB962C8B-B14F-4D97-AF65-F5344CB8AC3E}">
        <p14:creationId xmlns:p14="http://schemas.microsoft.com/office/powerpoint/2010/main" val="210173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609600"/>
            <a:ext cx="8231188" cy="1066800"/>
          </a:xfrm>
        </p:spPr>
        <p:txBody>
          <a:bodyPr>
            <a:normAutofit fontScale="90000"/>
          </a:bodyPr>
          <a:lstStyle/>
          <a:p>
            <a:pPr algn="ctr"/>
            <a:r>
              <a:rPr lang="en-US" sz="3600" b="1" dirty="0" smtClean="0"/>
              <a:t>Stored Materials? </a:t>
            </a:r>
            <a:br>
              <a:rPr lang="en-US" sz="3600" b="1" dirty="0" smtClean="0"/>
            </a:br>
            <a:r>
              <a:rPr lang="en-US" sz="3600" b="1" dirty="0" smtClean="0"/>
              <a:t>Partially installed PV System</a:t>
            </a:r>
            <a:br>
              <a:rPr lang="en-US" sz="3600" b="1" dirty="0" smtClean="0"/>
            </a:br>
            <a:r>
              <a:rPr lang="en-US" sz="3600" b="1" dirty="0" smtClean="0"/>
              <a:t> Who is responsible?</a:t>
            </a:r>
            <a:endParaRPr lang="en-US" sz="3600" b="1" dirty="0"/>
          </a:p>
        </p:txBody>
      </p:sp>
      <p:sp>
        <p:nvSpPr>
          <p:cNvPr id="4" name="TextBox 3"/>
          <p:cNvSpPr txBox="1"/>
          <p:nvPr/>
        </p:nvSpPr>
        <p:spPr>
          <a:xfrm>
            <a:off x="914400" y="1828800"/>
            <a:ext cx="7620000" cy="4524315"/>
          </a:xfrm>
          <a:prstGeom prst="rect">
            <a:avLst/>
          </a:prstGeom>
          <a:noFill/>
        </p:spPr>
        <p:txBody>
          <a:bodyPr wrap="square" rtlCol="0">
            <a:spAutoFit/>
          </a:bodyPr>
          <a:lstStyle/>
          <a:p>
            <a:pPr marL="344488" indent="-344488">
              <a:buFont typeface="Wingdings" pitchFamily="2" charset="2"/>
              <a:buChar char="Ø"/>
            </a:pPr>
            <a:r>
              <a:rPr lang="en-US" sz="2400" dirty="0" smtClean="0">
                <a:solidFill>
                  <a:srgbClr val="404040"/>
                </a:solidFill>
                <a:latin typeface="Arial" pitchFamily="34" charset="0"/>
                <a:cs typeface="Arial" pitchFamily="34" charset="0"/>
              </a:rPr>
              <a:t>Contractual Risk Transfer – Building Owner must either protect the PV on the first party policy insurance policy or contractually transfer risk to PV installer.</a:t>
            </a:r>
          </a:p>
          <a:p>
            <a:pPr marL="344488" indent="-344488">
              <a:buFont typeface="Wingdings" pitchFamily="2" charset="2"/>
              <a:buChar char="Ø"/>
            </a:pPr>
            <a:endParaRPr lang="en-US" sz="2400" dirty="0" smtClean="0">
              <a:solidFill>
                <a:srgbClr val="404040"/>
              </a:solidFill>
              <a:latin typeface="Arial" pitchFamily="34" charset="0"/>
              <a:cs typeface="Arial" pitchFamily="34" charset="0"/>
            </a:endParaRPr>
          </a:p>
          <a:p>
            <a:pPr marL="344488" indent="-344488">
              <a:buFont typeface="Wingdings" pitchFamily="2" charset="2"/>
              <a:buChar char="Ø"/>
            </a:pPr>
            <a:r>
              <a:rPr lang="en-US" sz="2400" dirty="0" smtClean="0">
                <a:solidFill>
                  <a:srgbClr val="404040"/>
                </a:solidFill>
                <a:latin typeface="Arial" pitchFamily="34" charset="0"/>
                <a:cs typeface="Arial" pitchFamily="34" charset="0"/>
              </a:rPr>
              <a:t>Potential Exposure – Who replaces partially completed (PV) System in the event of an electrical fire during the course of installation?</a:t>
            </a:r>
          </a:p>
          <a:p>
            <a:pPr marL="801688" lvl="1" indent="-344488">
              <a:buFont typeface="Wingdings" pitchFamily="2" charset="2"/>
              <a:buChar char="§"/>
            </a:pPr>
            <a:r>
              <a:rPr lang="en-US" sz="2400" dirty="0" smtClean="0">
                <a:solidFill>
                  <a:srgbClr val="404040"/>
                </a:solidFill>
                <a:latin typeface="Arial" pitchFamily="34" charset="0"/>
                <a:cs typeface="Arial" pitchFamily="34" charset="0"/>
              </a:rPr>
              <a:t>Must address contractually</a:t>
            </a:r>
          </a:p>
          <a:p>
            <a:pPr marL="801688" lvl="1" indent="-344488">
              <a:buFont typeface="Wingdings" pitchFamily="2" charset="2"/>
              <a:buChar char="§"/>
            </a:pPr>
            <a:r>
              <a:rPr lang="en-US" sz="2400" dirty="0" smtClean="0">
                <a:solidFill>
                  <a:srgbClr val="404040"/>
                </a:solidFill>
                <a:latin typeface="Arial" pitchFamily="34" charset="0"/>
                <a:cs typeface="Arial" pitchFamily="34" charset="0"/>
              </a:rPr>
              <a:t>i.e. building Owner may insist on the PV installer to accept Risk until the system is put to intended use</a:t>
            </a:r>
            <a:endParaRPr lang="en-US" sz="2400" dirty="0">
              <a:solidFill>
                <a:srgbClr val="404040"/>
              </a:solidFill>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A3F31473-23EB-4724-8B59-FE6D21D89FA4}" type="slidenum">
              <a:rPr lang="en-US" smtClean="0"/>
              <a:pPr/>
              <a:t>71</a:t>
            </a:fld>
            <a:endParaRPr lang="en-US" dirty="0"/>
          </a:p>
        </p:txBody>
      </p:sp>
    </p:spTree>
    <p:extLst>
      <p:ext uri="{BB962C8B-B14F-4D97-AF65-F5344CB8AC3E}">
        <p14:creationId xmlns:p14="http://schemas.microsoft.com/office/powerpoint/2010/main" val="298189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685800"/>
            <a:ext cx="8231188" cy="1066800"/>
          </a:xfrm>
        </p:spPr>
        <p:txBody>
          <a:bodyPr>
            <a:normAutofit/>
          </a:bodyPr>
          <a:lstStyle/>
          <a:p>
            <a:pPr algn="ctr"/>
            <a:r>
              <a:rPr lang="en-US" sz="3600" b="1" dirty="0" smtClean="0"/>
              <a:t>Installation Floater</a:t>
            </a:r>
            <a:br>
              <a:rPr lang="en-US" sz="3600" b="1" dirty="0" smtClean="0"/>
            </a:br>
            <a:r>
              <a:rPr lang="en-US" sz="3600" b="1" dirty="0" smtClean="0"/>
              <a:t> Protects the PV System while on site</a:t>
            </a:r>
            <a:endParaRPr lang="en-US" sz="3600" b="1" dirty="0"/>
          </a:p>
        </p:txBody>
      </p:sp>
      <p:sp>
        <p:nvSpPr>
          <p:cNvPr id="4" name="TextBox 3"/>
          <p:cNvSpPr txBox="1"/>
          <p:nvPr/>
        </p:nvSpPr>
        <p:spPr>
          <a:xfrm>
            <a:off x="838200" y="2057400"/>
            <a:ext cx="7620000" cy="3046988"/>
          </a:xfrm>
          <a:prstGeom prst="rect">
            <a:avLst/>
          </a:prstGeom>
          <a:noFill/>
        </p:spPr>
        <p:txBody>
          <a:bodyPr wrap="square" rtlCol="0">
            <a:spAutoFit/>
          </a:bodyPr>
          <a:lstStyle/>
          <a:p>
            <a:pPr marL="801688" indent="-801688">
              <a:buFont typeface="Wingdings" pitchFamily="2" charset="2"/>
              <a:buChar char="Ø"/>
            </a:pPr>
            <a:r>
              <a:rPr lang="en-US" sz="2400" dirty="0" smtClean="0">
                <a:solidFill>
                  <a:srgbClr val="404040"/>
                </a:solidFill>
                <a:latin typeface="Arial" pitchFamily="34" charset="0"/>
                <a:cs typeface="Arial" pitchFamily="34" charset="0"/>
              </a:rPr>
              <a:t>Who is responsible pays to protect PV equipment?</a:t>
            </a:r>
          </a:p>
          <a:p>
            <a:pPr marL="1258888" lvl="1" indent="-344488">
              <a:buFont typeface="Wingdings" pitchFamily="2" charset="2"/>
              <a:buChar char="§"/>
            </a:pPr>
            <a:r>
              <a:rPr lang="en-US" sz="2400" dirty="0" smtClean="0">
                <a:solidFill>
                  <a:srgbClr val="404040"/>
                </a:solidFill>
                <a:latin typeface="Arial" pitchFamily="34" charset="0"/>
                <a:cs typeface="Arial" pitchFamily="34" charset="0"/>
              </a:rPr>
              <a:t>Mounting System</a:t>
            </a:r>
          </a:p>
          <a:p>
            <a:pPr marL="1258888" lvl="1" indent="-344488">
              <a:buFont typeface="Wingdings" pitchFamily="2" charset="2"/>
              <a:buChar char="§"/>
            </a:pPr>
            <a:r>
              <a:rPr lang="en-US" sz="2400" dirty="0" smtClean="0">
                <a:solidFill>
                  <a:srgbClr val="404040"/>
                </a:solidFill>
                <a:latin typeface="Arial" pitchFamily="34" charset="0"/>
                <a:cs typeface="Arial" pitchFamily="34" charset="0"/>
              </a:rPr>
              <a:t>Panels</a:t>
            </a:r>
          </a:p>
          <a:p>
            <a:pPr marL="1258888" lvl="1" indent="-344488">
              <a:buFont typeface="Wingdings" pitchFamily="2" charset="2"/>
              <a:buChar char="§"/>
            </a:pPr>
            <a:r>
              <a:rPr lang="en-US" sz="2400" dirty="0" smtClean="0">
                <a:solidFill>
                  <a:srgbClr val="404040"/>
                </a:solidFill>
                <a:latin typeface="Arial" pitchFamily="34" charset="0"/>
                <a:cs typeface="Arial" pitchFamily="34" charset="0"/>
              </a:rPr>
              <a:t>Inverters</a:t>
            </a:r>
          </a:p>
          <a:p>
            <a:pPr marL="801688" indent="-801688">
              <a:buFont typeface="Wingdings" pitchFamily="2" charset="2"/>
              <a:buChar char="Ø"/>
            </a:pPr>
            <a:endParaRPr lang="en-US" sz="2400" dirty="0" smtClean="0">
              <a:solidFill>
                <a:srgbClr val="404040"/>
              </a:solidFill>
              <a:latin typeface="Arial" pitchFamily="34" charset="0"/>
              <a:cs typeface="Arial" pitchFamily="34" charset="0"/>
            </a:endParaRPr>
          </a:p>
          <a:p>
            <a:pPr marL="801688" indent="-801688">
              <a:buFont typeface="Wingdings" pitchFamily="2" charset="2"/>
              <a:buChar char="Ø"/>
            </a:pPr>
            <a:r>
              <a:rPr lang="en-US" sz="2400" dirty="0" smtClean="0">
                <a:solidFill>
                  <a:srgbClr val="404040"/>
                </a:solidFill>
                <a:latin typeface="Arial" pitchFamily="34" charset="0"/>
                <a:cs typeface="Arial" pitchFamily="34" charset="0"/>
              </a:rPr>
              <a:t>Does PV Contractor have a Blanket or site specific Installation Floater?</a:t>
            </a:r>
          </a:p>
        </p:txBody>
      </p:sp>
      <p:sp>
        <p:nvSpPr>
          <p:cNvPr id="5" name="Slide Number Placeholder 4"/>
          <p:cNvSpPr>
            <a:spLocks noGrp="1"/>
          </p:cNvSpPr>
          <p:nvPr>
            <p:ph type="sldNum" sz="quarter" idx="12"/>
          </p:nvPr>
        </p:nvSpPr>
        <p:spPr/>
        <p:txBody>
          <a:bodyPr/>
          <a:lstStyle/>
          <a:p>
            <a:fld id="{A3F31473-23EB-4724-8B59-FE6D21D89FA4}" type="slidenum">
              <a:rPr lang="en-US" smtClean="0"/>
              <a:pPr/>
              <a:t>72</a:t>
            </a:fld>
            <a:endParaRPr lang="en-US" dirty="0"/>
          </a:p>
        </p:txBody>
      </p:sp>
    </p:spTree>
    <p:extLst>
      <p:ext uri="{BB962C8B-B14F-4D97-AF65-F5344CB8AC3E}">
        <p14:creationId xmlns:p14="http://schemas.microsoft.com/office/powerpoint/2010/main" val="4185780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609600"/>
            <a:ext cx="8231188" cy="1066800"/>
          </a:xfrm>
        </p:spPr>
        <p:txBody>
          <a:bodyPr>
            <a:normAutofit fontScale="90000"/>
          </a:bodyPr>
          <a:lstStyle/>
          <a:p>
            <a:pPr algn="ctr"/>
            <a:r>
              <a:rPr lang="en-US" sz="3600" b="1" dirty="0" smtClean="0"/>
              <a:t>Solar System Performance Guarantees</a:t>
            </a:r>
            <a:br>
              <a:rPr lang="en-US" sz="3600" b="1" dirty="0" smtClean="0"/>
            </a:br>
            <a:r>
              <a:rPr lang="en-US" b="1" dirty="0" smtClean="0"/>
              <a:t/>
            </a:r>
            <a:br>
              <a:rPr lang="en-US" b="1" dirty="0" smtClean="0"/>
            </a:br>
            <a:r>
              <a:rPr lang="en-US" b="1" dirty="0" smtClean="0"/>
              <a:t>Who guarantees the Output?</a:t>
            </a:r>
            <a:endParaRPr lang="en-US" sz="3600" b="1" dirty="0"/>
          </a:p>
        </p:txBody>
      </p:sp>
      <p:sp>
        <p:nvSpPr>
          <p:cNvPr id="4" name="TextBox 3"/>
          <p:cNvSpPr txBox="1"/>
          <p:nvPr/>
        </p:nvSpPr>
        <p:spPr>
          <a:xfrm>
            <a:off x="838200" y="2438400"/>
            <a:ext cx="7620000" cy="2308324"/>
          </a:xfrm>
          <a:prstGeom prst="rect">
            <a:avLst/>
          </a:prstGeom>
          <a:noFill/>
        </p:spPr>
        <p:txBody>
          <a:bodyPr wrap="square" rtlCol="0">
            <a:spAutoFit/>
          </a:bodyPr>
          <a:lstStyle/>
          <a:p>
            <a:pPr marL="344488" indent="-344488">
              <a:buFont typeface="Wingdings" pitchFamily="2" charset="2"/>
              <a:buChar char="Ø"/>
            </a:pPr>
            <a:r>
              <a:rPr lang="en-US" sz="2400" dirty="0" smtClean="0">
                <a:solidFill>
                  <a:srgbClr val="404040"/>
                </a:solidFill>
                <a:latin typeface="Arial" pitchFamily="34" charset="0"/>
                <a:cs typeface="Arial" pitchFamily="34" charset="0"/>
              </a:rPr>
              <a:t>Panel manufacturers warranty – How proven and financially stable is the panel manufacturer?</a:t>
            </a:r>
          </a:p>
          <a:p>
            <a:pPr marL="344488" indent="-344488">
              <a:buFont typeface="Wingdings" pitchFamily="2" charset="2"/>
              <a:buChar char="Ø"/>
            </a:pPr>
            <a:endParaRPr lang="en-US" sz="2400" dirty="0" smtClean="0">
              <a:solidFill>
                <a:srgbClr val="404040"/>
              </a:solidFill>
              <a:latin typeface="Arial" pitchFamily="34" charset="0"/>
              <a:cs typeface="Arial" pitchFamily="34" charset="0"/>
            </a:endParaRPr>
          </a:p>
          <a:p>
            <a:pPr marL="344488" indent="-344488">
              <a:buFont typeface="Wingdings" pitchFamily="2" charset="2"/>
              <a:buChar char="Ø"/>
            </a:pPr>
            <a:r>
              <a:rPr lang="en-US" sz="2400" dirty="0" smtClean="0">
                <a:solidFill>
                  <a:srgbClr val="404040"/>
                </a:solidFill>
                <a:latin typeface="Arial" pitchFamily="34" charset="0"/>
                <a:cs typeface="Arial" pitchFamily="34" charset="0"/>
              </a:rPr>
              <a:t>PV Contractor/Installer – Can a family owned PV contracting firm absorb the efficiency guarantee risk on their balance sheet?</a:t>
            </a:r>
            <a:endParaRPr lang="en-US" sz="2400" dirty="0">
              <a:solidFill>
                <a:srgbClr val="404040"/>
              </a:solidFill>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A3F31473-23EB-4724-8B59-FE6D21D89FA4}" type="slidenum">
              <a:rPr lang="en-US" smtClean="0"/>
              <a:pPr/>
              <a:t>73</a:t>
            </a:fld>
            <a:endParaRPr lang="en-US" dirty="0"/>
          </a:p>
        </p:txBody>
      </p:sp>
    </p:spTree>
    <p:extLst>
      <p:ext uri="{BB962C8B-B14F-4D97-AF65-F5344CB8AC3E}">
        <p14:creationId xmlns:p14="http://schemas.microsoft.com/office/powerpoint/2010/main" val="1096782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609600"/>
            <a:ext cx="8231188" cy="1066800"/>
          </a:xfrm>
        </p:spPr>
        <p:txBody>
          <a:bodyPr>
            <a:normAutofit/>
          </a:bodyPr>
          <a:lstStyle/>
          <a:p>
            <a:pPr algn="ctr"/>
            <a:r>
              <a:rPr lang="en-US" sz="3600" b="1" dirty="0" smtClean="0"/>
              <a:t>Key Components of efficiency guarantees</a:t>
            </a:r>
            <a:endParaRPr lang="en-US" sz="3600" b="1" dirty="0"/>
          </a:p>
        </p:txBody>
      </p:sp>
      <p:sp>
        <p:nvSpPr>
          <p:cNvPr id="4" name="TextBox 3"/>
          <p:cNvSpPr txBox="1"/>
          <p:nvPr/>
        </p:nvSpPr>
        <p:spPr>
          <a:xfrm>
            <a:off x="838200" y="2438400"/>
            <a:ext cx="7620000" cy="2677656"/>
          </a:xfrm>
          <a:prstGeom prst="rect">
            <a:avLst/>
          </a:prstGeom>
          <a:noFill/>
        </p:spPr>
        <p:txBody>
          <a:bodyPr wrap="square" rtlCol="0">
            <a:spAutoFit/>
          </a:bodyPr>
          <a:lstStyle/>
          <a:p>
            <a:pPr marL="344488" indent="-344488">
              <a:buFont typeface="Wingdings" pitchFamily="2" charset="2"/>
              <a:buChar char="Ø"/>
            </a:pPr>
            <a:r>
              <a:rPr lang="en-US" sz="2400" dirty="0" smtClean="0">
                <a:solidFill>
                  <a:srgbClr val="404040"/>
                </a:solidFill>
                <a:latin typeface="Arial" pitchFamily="34" charset="0"/>
                <a:cs typeface="Arial" pitchFamily="34" charset="0"/>
              </a:rPr>
              <a:t>Identify Percentage of output anticipated/guaranteed to building Owner i.e. 80%, 90% etc.</a:t>
            </a:r>
          </a:p>
          <a:p>
            <a:pPr marL="344488" indent="-344488">
              <a:buFont typeface="Wingdings" pitchFamily="2" charset="2"/>
              <a:buChar char="Ø"/>
            </a:pPr>
            <a:endParaRPr lang="en-US" sz="2400" dirty="0" smtClean="0">
              <a:solidFill>
                <a:srgbClr val="404040"/>
              </a:solidFill>
              <a:latin typeface="Arial" pitchFamily="34" charset="0"/>
              <a:cs typeface="Arial" pitchFamily="34" charset="0"/>
            </a:endParaRPr>
          </a:p>
          <a:p>
            <a:pPr marL="344488" indent="-344488">
              <a:buFont typeface="Wingdings" pitchFamily="2" charset="2"/>
              <a:buChar char="Ø"/>
            </a:pPr>
            <a:r>
              <a:rPr lang="en-US" sz="2400" dirty="0" smtClean="0">
                <a:solidFill>
                  <a:srgbClr val="404040"/>
                </a:solidFill>
                <a:latin typeface="Arial" pitchFamily="34" charset="0"/>
                <a:cs typeface="Arial" pitchFamily="34" charset="0"/>
              </a:rPr>
              <a:t>What is financial remedy/consequence to the PV installer/Design firm if output does not reach contractually guaranteed levels?</a:t>
            </a:r>
          </a:p>
          <a:p>
            <a:pPr marL="344488" indent="-344488">
              <a:buFont typeface="Wingdings" pitchFamily="2" charset="2"/>
              <a:buChar char="Ø"/>
            </a:pPr>
            <a:endParaRPr lang="en-US" sz="2400" dirty="0" smtClean="0">
              <a:solidFill>
                <a:srgbClr val="404040"/>
              </a:solidFill>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A3F31473-23EB-4724-8B59-FE6D21D89FA4}" type="slidenum">
              <a:rPr lang="en-US" smtClean="0"/>
              <a:pPr/>
              <a:t>74</a:t>
            </a:fld>
            <a:endParaRPr lang="en-US" dirty="0"/>
          </a:p>
        </p:txBody>
      </p:sp>
    </p:spTree>
    <p:extLst>
      <p:ext uri="{BB962C8B-B14F-4D97-AF65-F5344CB8AC3E}">
        <p14:creationId xmlns:p14="http://schemas.microsoft.com/office/powerpoint/2010/main" val="354678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609600"/>
            <a:ext cx="9144000" cy="1066800"/>
          </a:xfrm>
        </p:spPr>
        <p:txBody>
          <a:bodyPr>
            <a:noAutofit/>
          </a:bodyPr>
          <a:lstStyle/>
          <a:p>
            <a:pPr algn="ctr"/>
            <a:r>
              <a:rPr lang="en-US" sz="3200" b="1" dirty="0" smtClean="0"/>
              <a:t>Energy efficiency Guarantees - An emerging exposure for insurance industry,  </a:t>
            </a:r>
            <a:br>
              <a:rPr lang="en-US" sz="3200" b="1" dirty="0" smtClean="0"/>
            </a:br>
            <a:r>
              <a:rPr lang="en-US" sz="3200" b="1" i="1" u="sng" dirty="0" smtClean="0"/>
              <a:t>Installer must qualify</a:t>
            </a:r>
            <a:endParaRPr lang="en-US" sz="3200" b="1" i="1" u="sng" dirty="0"/>
          </a:p>
        </p:txBody>
      </p:sp>
      <p:sp>
        <p:nvSpPr>
          <p:cNvPr id="4" name="TextBox 3"/>
          <p:cNvSpPr txBox="1"/>
          <p:nvPr/>
        </p:nvSpPr>
        <p:spPr>
          <a:xfrm>
            <a:off x="762000" y="1676400"/>
            <a:ext cx="7620000" cy="5632311"/>
          </a:xfrm>
          <a:prstGeom prst="rect">
            <a:avLst/>
          </a:prstGeom>
          <a:noFill/>
        </p:spPr>
        <p:txBody>
          <a:bodyPr wrap="square" rtlCol="0">
            <a:spAutoFit/>
          </a:bodyPr>
          <a:lstStyle/>
          <a:p>
            <a:pPr marL="344488" indent="-344488">
              <a:buFont typeface="Wingdings" pitchFamily="2" charset="2"/>
              <a:buChar char="Ø"/>
            </a:pPr>
            <a:r>
              <a:rPr lang="en-US" sz="2400" dirty="0" smtClean="0">
                <a:solidFill>
                  <a:srgbClr val="404040"/>
                </a:solidFill>
                <a:latin typeface="Arial" pitchFamily="34" charset="0"/>
                <a:cs typeface="Arial" pitchFamily="34" charset="0"/>
              </a:rPr>
              <a:t>Balance sheet strength of PV installer</a:t>
            </a:r>
          </a:p>
          <a:p>
            <a:pPr marL="344488" indent="-344488">
              <a:buFont typeface="Wingdings" pitchFamily="2" charset="2"/>
              <a:buChar char="Ø"/>
            </a:pPr>
            <a:endParaRPr lang="en-US" sz="2400" dirty="0" smtClean="0">
              <a:solidFill>
                <a:srgbClr val="404040"/>
              </a:solidFill>
              <a:latin typeface="Arial" pitchFamily="34" charset="0"/>
              <a:cs typeface="Arial" pitchFamily="34" charset="0"/>
            </a:endParaRPr>
          </a:p>
          <a:p>
            <a:pPr marL="344488" indent="-344488">
              <a:buFont typeface="Wingdings" pitchFamily="2" charset="2"/>
              <a:buChar char="Ø"/>
            </a:pPr>
            <a:r>
              <a:rPr lang="en-US" sz="2400" dirty="0" smtClean="0">
                <a:solidFill>
                  <a:srgbClr val="404040"/>
                </a:solidFill>
                <a:latin typeface="Arial" pitchFamily="34" charset="0"/>
                <a:cs typeface="Arial" pitchFamily="34" charset="0"/>
              </a:rPr>
              <a:t>Completion track record/experience</a:t>
            </a:r>
          </a:p>
          <a:p>
            <a:pPr marL="344488" indent="-344488">
              <a:buFont typeface="Wingdings" pitchFamily="2" charset="2"/>
              <a:buChar char="Ø"/>
            </a:pPr>
            <a:endParaRPr lang="en-US" sz="2400" dirty="0" smtClean="0">
              <a:solidFill>
                <a:srgbClr val="404040"/>
              </a:solidFill>
              <a:latin typeface="Arial" pitchFamily="34" charset="0"/>
              <a:cs typeface="Arial" pitchFamily="34" charset="0"/>
            </a:endParaRPr>
          </a:p>
          <a:p>
            <a:pPr marL="344488" indent="-344488">
              <a:buFont typeface="Wingdings" pitchFamily="2" charset="2"/>
              <a:buChar char="Ø"/>
            </a:pPr>
            <a:r>
              <a:rPr lang="en-US" sz="2400" dirty="0" smtClean="0">
                <a:solidFill>
                  <a:srgbClr val="404040"/>
                </a:solidFill>
                <a:latin typeface="Arial" pitchFamily="34" charset="0"/>
                <a:cs typeface="Arial" pitchFamily="34" charset="0"/>
              </a:rPr>
              <a:t>Time tested PV Components i.e. inverters, panels, auxiliary equipment etc.</a:t>
            </a:r>
          </a:p>
          <a:p>
            <a:pPr marL="344488" indent="-344488">
              <a:buFont typeface="Wingdings" pitchFamily="2" charset="2"/>
              <a:buChar char="Ø"/>
            </a:pPr>
            <a:endParaRPr lang="en-US" sz="2400" dirty="0" smtClean="0">
              <a:solidFill>
                <a:srgbClr val="404040"/>
              </a:solidFill>
              <a:latin typeface="Arial" pitchFamily="34" charset="0"/>
              <a:cs typeface="Arial" pitchFamily="34" charset="0"/>
            </a:endParaRPr>
          </a:p>
          <a:p>
            <a:pPr marL="344488" indent="-344488">
              <a:buFont typeface="Wingdings" pitchFamily="2" charset="2"/>
              <a:buChar char="Ø"/>
            </a:pPr>
            <a:r>
              <a:rPr lang="en-US" sz="2400" dirty="0" smtClean="0">
                <a:solidFill>
                  <a:srgbClr val="404040"/>
                </a:solidFill>
                <a:latin typeface="Arial" pitchFamily="34" charset="0"/>
                <a:cs typeface="Arial" pitchFamily="34" charset="0"/>
              </a:rPr>
              <a:t>Expertise of Design/Engineering firm</a:t>
            </a:r>
          </a:p>
          <a:p>
            <a:pPr marL="344488" indent="-344488">
              <a:buFont typeface="Wingdings" pitchFamily="2" charset="2"/>
              <a:buChar char="Ø"/>
            </a:pPr>
            <a:endParaRPr lang="en-US" sz="2400" dirty="0" smtClean="0">
              <a:solidFill>
                <a:srgbClr val="404040"/>
              </a:solidFill>
              <a:latin typeface="Arial" pitchFamily="34" charset="0"/>
              <a:cs typeface="Arial" pitchFamily="34" charset="0"/>
            </a:endParaRPr>
          </a:p>
          <a:p>
            <a:pPr marL="344488" indent="-344488">
              <a:buFont typeface="Wingdings" pitchFamily="2" charset="2"/>
              <a:buChar char="Ø"/>
            </a:pPr>
            <a:r>
              <a:rPr lang="en-US" sz="2400" dirty="0" smtClean="0">
                <a:solidFill>
                  <a:srgbClr val="404040"/>
                </a:solidFill>
                <a:latin typeface="Arial" pitchFamily="34" charset="0"/>
                <a:cs typeface="Arial" pitchFamily="34" charset="0"/>
              </a:rPr>
              <a:t>The number of years of the Guarantee</a:t>
            </a:r>
          </a:p>
          <a:p>
            <a:pPr marL="344488" indent="-344488">
              <a:buFont typeface="Wingdings" pitchFamily="2" charset="2"/>
              <a:buChar char="Ø"/>
            </a:pPr>
            <a:endParaRPr lang="en-US" sz="2400" dirty="0" smtClean="0">
              <a:solidFill>
                <a:srgbClr val="404040"/>
              </a:solidFill>
              <a:latin typeface="Arial" pitchFamily="34" charset="0"/>
              <a:cs typeface="Arial" pitchFamily="34" charset="0"/>
            </a:endParaRPr>
          </a:p>
          <a:p>
            <a:pPr marL="344488" indent="-344488">
              <a:buFont typeface="Wingdings" pitchFamily="2" charset="2"/>
              <a:buChar char="Ø"/>
            </a:pPr>
            <a:r>
              <a:rPr lang="en-US" sz="2400" dirty="0" smtClean="0">
                <a:solidFill>
                  <a:srgbClr val="404040"/>
                </a:solidFill>
                <a:latin typeface="Arial" pitchFamily="34" charset="0"/>
                <a:cs typeface="Arial" pitchFamily="34" charset="0"/>
              </a:rPr>
              <a:t>Maintenance and Monitoring of System</a:t>
            </a:r>
          </a:p>
          <a:p>
            <a:pPr marL="344488" indent="-344488">
              <a:buFont typeface="Wingdings" pitchFamily="2" charset="2"/>
              <a:buChar char="Ø"/>
            </a:pPr>
            <a:endParaRPr lang="en-US" sz="2400" dirty="0" smtClean="0">
              <a:solidFill>
                <a:srgbClr val="404040"/>
              </a:solidFill>
              <a:latin typeface="Arial" pitchFamily="34" charset="0"/>
              <a:cs typeface="Arial" pitchFamily="34" charset="0"/>
            </a:endParaRPr>
          </a:p>
          <a:p>
            <a:pPr marL="344488" indent="-344488"/>
            <a:endParaRPr lang="en-US" sz="2400" dirty="0" smtClean="0">
              <a:solidFill>
                <a:srgbClr val="404040"/>
              </a:solidFill>
              <a:latin typeface="Arial" pitchFamily="34" charset="0"/>
              <a:cs typeface="Arial" pitchFamily="34" charset="0"/>
            </a:endParaRPr>
          </a:p>
          <a:p>
            <a:pPr marL="344488" indent="-344488">
              <a:buFont typeface="Wingdings" pitchFamily="2" charset="2"/>
              <a:buChar char="Ø"/>
            </a:pPr>
            <a:endParaRPr lang="en-US" sz="2400" dirty="0" smtClean="0">
              <a:solidFill>
                <a:srgbClr val="404040"/>
              </a:solidFill>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A3F31473-23EB-4724-8B59-FE6D21D89FA4}" type="slidenum">
              <a:rPr lang="en-US" smtClean="0"/>
              <a:pPr/>
              <a:t>75</a:t>
            </a:fld>
            <a:endParaRPr lang="en-US" dirty="0"/>
          </a:p>
        </p:txBody>
      </p:sp>
    </p:spTree>
    <p:extLst>
      <p:ext uri="{BB962C8B-B14F-4D97-AF65-F5344CB8AC3E}">
        <p14:creationId xmlns:p14="http://schemas.microsoft.com/office/powerpoint/2010/main" val="297101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152400"/>
            <a:ext cx="8991600" cy="1600200"/>
          </a:xfrm>
        </p:spPr>
        <p:txBody>
          <a:bodyPr>
            <a:normAutofit fontScale="90000"/>
          </a:bodyPr>
          <a:lstStyle/>
          <a:p>
            <a:pPr algn="ctr"/>
            <a:r>
              <a:rPr lang="en-US" sz="3600" b="1" dirty="0" smtClean="0"/>
              <a:t>General Risk Management  Recommendations for Building Owners that are contemplating </a:t>
            </a:r>
            <a:br>
              <a:rPr lang="en-US" sz="3600" b="1" dirty="0" smtClean="0"/>
            </a:br>
            <a:r>
              <a:rPr lang="en-US" sz="3600" b="1" dirty="0" smtClean="0"/>
              <a:t>a PV Project</a:t>
            </a:r>
            <a:br>
              <a:rPr lang="en-US" sz="3600" b="1" dirty="0" smtClean="0"/>
            </a:br>
            <a:endParaRPr lang="en-US" sz="3600" b="1" i="1" u="sng" dirty="0"/>
          </a:p>
        </p:txBody>
      </p:sp>
      <p:sp>
        <p:nvSpPr>
          <p:cNvPr id="4" name="TextBox 3"/>
          <p:cNvSpPr txBox="1"/>
          <p:nvPr/>
        </p:nvSpPr>
        <p:spPr>
          <a:xfrm>
            <a:off x="457200" y="1600200"/>
            <a:ext cx="8077200" cy="4247317"/>
          </a:xfrm>
          <a:prstGeom prst="rect">
            <a:avLst/>
          </a:prstGeom>
          <a:noFill/>
        </p:spPr>
        <p:txBody>
          <a:bodyPr wrap="square" rtlCol="0">
            <a:spAutoFit/>
          </a:bodyPr>
          <a:lstStyle/>
          <a:p>
            <a:pPr marL="344488" indent="-344488">
              <a:buFont typeface="Wingdings" pitchFamily="2" charset="2"/>
              <a:buChar char="Ø"/>
            </a:pPr>
            <a:r>
              <a:rPr lang="en-US" dirty="0" smtClean="0">
                <a:solidFill>
                  <a:srgbClr val="404040"/>
                </a:solidFill>
                <a:latin typeface="Arial" pitchFamily="34" charset="0"/>
                <a:cs typeface="Arial" pitchFamily="34" charset="0"/>
              </a:rPr>
              <a:t>Building owner  must have a formal written contract with PV installer, transferring risk (away from Owner) to the Installer</a:t>
            </a:r>
          </a:p>
          <a:p>
            <a:pPr marL="801688" lvl="1" indent="-344488">
              <a:buFont typeface="Wingdings" pitchFamily="2" charset="2"/>
              <a:buChar char="§"/>
            </a:pPr>
            <a:r>
              <a:rPr lang="en-US" dirty="0" smtClean="0">
                <a:solidFill>
                  <a:srgbClr val="404040"/>
                </a:solidFill>
                <a:latin typeface="Arial" pitchFamily="34" charset="0"/>
                <a:cs typeface="Arial" pitchFamily="34" charset="0"/>
              </a:rPr>
              <a:t>Invest in Legal Council to draft your contract and do not sign Installers Contract</a:t>
            </a:r>
          </a:p>
          <a:p>
            <a:pPr marL="801688" lvl="1" indent="-344488">
              <a:buFont typeface="Wingdings" pitchFamily="2" charset="2"/>
              <a:buChar char="§"/>
            </a:pPr>
            <a:r>
              <a:rPr lang="en-US" dirty="0" smtClean="0">
                <a:solidFill>
                  <a:srgbClr val="404040"/>
                </a:solidFill>
                <a:latin typeface="Arial" pitchFamily="34" charset="0"/>
                <a:cs typeface="Arial" pitchFamily="34" charset="0"/>
              </a:rPr>
              <a:t>Indemnification Provisions</a:t>
            </a:r>
          </a:p>
          <a:p>
            <a:pPr marL="801688" lvl="1" indent="-344488">
              <a:buFont typeface="Wingdings" pitchFamily="2" charset="2"/>
              <a:buChar char="§"/>
            </a:pPr>
            <a:r>
              <a:rPr lang="en-US" dirty="0" smtClean="0">
                <a:solidFill>
                  <a:srgbClr val="404040"/>
                </a:solidFill>
                <a:latin typeface="Arial" pitchFamily="34" charset="0"/>
                <a:cs typeface="Arial" pitchFamily="34" charset="0"/>
              </a:rPr>
              <a:t>Hold Harmless Provisions</a:t>
            </a:r>
          </a:p>
          <a:p>
            <a:pPr marL="801688" lvl="1" indent="-344488"/>
            <a:endParaRPr lang="en-US" dirty="0" smtClean="0">
              <a:solidFill>
                <a:srgbClr val="404040"/>
              </a:solidFill>
              <a:latin typeface="Arial" pitchFamily="34" charset="0"/>
              <a:cs typeface="Arial" pitchFamily="34" charset="0"/>
            </a:endParaRPr>
          </a:p>
          <a:p>
            <a:pPr marL="344488" indent="-344488">
              <a:buFont typeface="Wingdings" pitchFamily="2" charset="2"/>
              <a:buChar char="Ø"/>
            </a:pPr>
            <a:r>
              <a:rPr lang="en-US" dirty="0" smtClean="0">
                <a:solidFill>
                  <a:srgbClr val="404040"/>
                </a:solidFill>
                <a:latin typeface="Arial" pitchFamily="34" charset="0"/>
                <a:cs typeface="Arial" pitchFamily="34" charset="0"/>
              </a:rPr>
              <a:t>Sample Insurance requirements for the PV Contractor:</a:t>
            </a:r>
          </a:p>
          <a:p>
            <a:pPr marL="801688" lvl="1" indent="-344488">
              <a:buFont typeface="Wingdings" pitchFamily="2" charset="2"/>
              <a:buChar char="§"/>
            </a:pPr>
            <a:r>
              <a:rPr lang="en-US" dirty="0" smtClean="0">
                <a:solidFill>
                  <a:srgbClr val="404040"/>
                </a:solidFill>
                <a:latin typeface="Arial" pitchFamily="34" charset="0"/>
                <a:cs typeface="Arial" pitchFamily="34" charset="0"/>
              </a:rPr>
              <a:t>$1 Million General Liability – including completed operations/products</a:t>
            </a:r>
          </a:p>
          <a:p>
            <a:pPr marL="801688" lvl="1" indent="-344488">
              <a:buFont typeface="Wingdings" pitchFamily="2" charset="2"/>
              <a:buChar char="§"/>
            </a:pPr>
            <a:r>
              <a:rPr lang="en-US" dirty="0" smtClean="0">
                <a:solidFill>
                  <a:srgbClr val="404040"/>
                </a:solidFill>
                <a:latin typeface="Arial" pitchFamily="34" charset="0"/>
                <a:cs typeface="Arial" pitchFamily="34" charset="0"/>
              </a:rPr>
              <a:t>$1 Million Workers’ Compensation – protection for falls, etc.</a:t>
            </a:r>
          </a:p>
          <a:p>
            <a:pPr marL="801688" lvl="1" indent="-344488">
              <a:buFont typeface="Wingdings" pitchFamily="2" charset="2"/>
              <a:buChar char="§"/>
            </a:pPr>
            <a:r>
              <a:rPr lang="en-US" dirty="0" smtClean="0">
                <a:solidFill>
                  <a:srgbClr val="404040"/>
                </a:solidFill>
                <a:latin typeface="Arial" pitchFamily="34" charset="0"/>
                <a:cs typeface="Arial" pitchFamily="34" charset="0"/>
              </a:rPr>
              <a:t>$1 Million Automobile – Protect Tenants/General Public from Auto Exposure</a:t>
            </a:r>
          </a:p>
          <a:p>
            <a:pPr marL="801688" lvl="1" indent="-344488">
              <a:buFont typeface="Wingdings" pitchFamily="2" charset="2"/>
              <a:buChar char="§"/>
            </a:pPr>
            <a:r>
              <a:rPr lang="en-US" dirty="0" smtClean="0">
                <a:solidFill>
                  <a:srgbClr val="404040"/>
                </a:solidFill>
                <a:latin typeface="Arial" pitchFamily="34" charset="0"/>
                <a:cs typeface="Arial" pitchFamily="34" charset="0"/>
              </a:rPr>
              <a:t>Installation Floater for value of PV system</a:t>
            </a:r>
          </a:p>
          <a:p>
            <a:pPr marL="344488" indent="-344488"/>
            <a:endParaRPr lang="en-US" dirty="0" smtClean="0">
              <a:solidFill>
                <a:srgbClr val="404040"/>
              </a:solidFill>
              <a:latin typeface="Arial" pitchFamily="34" charset="0"/>
              <a:cs typeface="Arial" pitchFamily="34" charset="0"/>
            </a:endParaRPr>
          </a:p>
          <a:p>
            <a:pPr marL="344488" indent="-344488">
              <a:buFont typeface="Wingdings" pitchFamily="2" charset="2"/>
              <a:buChar char="Ø"/>
            </a:pPr>
            <a:endParaRPr lang="en-US" dirty="0" smtClean="0">
              <a:solidFill>
                <a:srgbClr val="404040"/>
              </a:solidFill>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A3F31473-23EB-4724-8B59-FE6D21D89FA4}" type="slidenum">
              <a:rPr lang="en-US" smtClean="0"/>
              <a:pPr/>
              <a:t>76</a:t>
            </a:fld>
            <a:endParaRPr lang="en-US" dirty="0"/>
          </a:p>
        </p:txBody>
      </p:sp>
    </p:spTree>
    <p:extLst>
      <p:ext uri="{BB962C8B-B14F-4D97-AF65-F5344CB8AC3E}">
        <p14:creationId xmlns:p14="http://schemas.microsoft.com/office/powerpoint/2010/main" val="428636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133600"/>
            <a:ext cx="8230672" cy="1066800"/>
          </a:xfrm>
        </p:spPr>
        <p:txBody>
          <a:bodyPr/>
          <a:lstStyle/>
          <a:p>
            <a:pPr algn="ctr"/>
            <a:r>
              <a:rPr lang="en-US" b="1" dirty="0" smtClean="0"/>
              <a:t>Protect your Home and Control Personal </a:t>
            </a:r>
            <a:br>
              <a:rPr lang="en-US" b="1" dirty="0" smtClean="0"/>
            </a:br>
            <a:r>
              <a:rPr lang="en-US" b="1" dirty="0" smtClean="0"/>
              <a:t>Insurance Cost</a:t>
            </a:r>
            <a:endParaRPr lang="en-US" b="1" dirty="0"/>
          </a:p>
        </p:txBody>
      </p:sp>
      <p:sp>
        <p:nvSpPr>
          <p:cNvPr id="3" name="Slide Number Placeholder 2"/>
          <p:cNvSpPr>
            <a:spLocks noGrp="1"/>
          </p:cNvSpPr>
          <p:nvPr>
            <p:ph type="sldNum" sz="quarter" idx="12"/>
          </p:nvPr>
        </p:nvSpPr>
        <p:spPr/>
        <p:txBody>
          <a:bodyPr/>
          <a:lstStyle/>
          <a:p>
            <a:fld id="{A3F31473-23EB-4724-8B59-FE6D21D89FA4}" type="slidenum">
              <a:rPr lang="en-US" smtClean="0"/>
              <a:pPr/>
              <a:t>77</a:t>
            </a:fld>
            <a:endParaRPr lang="en-US" dirty="0"/>
          </a:p>
        </p:txBody>
      </p:sp>
      <p:pic>
        <p:nvPicPr>
          <p:cNvPr id="4" name="Picture 1"/>
          <p:cNvPicPr>
            <a:picLocks noChangeAspect="1" noChangeArrowheads="1"/>
          </p:cNvPicPr>
          <p:nvPr/>
        </p:nvPicPr>
        <p:blipFill>
          <a:blip r:embed="rId2" cstate="print"/>
          <a:srcRect/>
          <a:stretch>
            <a:fillRect/>
          </a:stretch>
        </p:blipFill>
        <p:spPr bwMode="auto">
          <a:xfrm>
            <a:off x="0" y="0"/>
            <a:ext cx="9144000" cy="2057400"/>
          </a:xfrm>
          <a:prstGeom prst="rect">
            <a:avLst/>
          </a:prstGeom>
          <a:noFill/>
          <a:ln w="9525">
            <a:noFill/>
            <a:miter lim="800000"/>
            <a:headEnd/>
            <a:tailEnd/>
          </a:ln>
        </p:spPr>
      </p:pic>
      <p:sp>
        <p:nvSpPr>
          <p:cNvPr id="5" name="TextBox 4"/>
          <p:cNvSpPr txBox="1"/>
          <p:nvPr/>
        </p:nvSpPr>
        <p:spPr>
          <a:xfrm>
            <a:off x="533400" y="3886200"/>
            <a:ext cx="8610600" cy="523220"/>
          </a:xfrm>
          <a:prstGeom prst="rect">
            <a:avLst/>
          </a:prstGeom>
          <a:noFill/>
        </p:spPr>
        <p:txBody>
          <a:bodyPr wrap="square" rtlCol="0">
            <a:spAutoFit/>
          </a:bodyPr>
          <a:lstStyle/>
          <a:p>
            <a:r>
              <a:rPr lang="en-US" sz="2800" b="1" dirty="0" smtClean="0">
                <a:solidFill>
                  <a:srgbClr val="39527B"/>
                </a:solidFill>
              </a:rPr>
              <a:t>Solar Energy Systems and Homeowners Insurance</a:t>
            </a:r>
          </a:p>
        </p:txBody>
      </p:sp>
      <p:sp>
        <p:nvSpPr>
          <p:cNvPr id="6" name="TextBox 5"/>
          <p:cNvSpPr txBox="1"/>
          <p:nvPr/>
        </p:nvSpPr>
        <p:spPr>
          <a:xfrm>
            <a:off x="2819400" y="4953000"/>
            <a:ext cx="6019800" cy="923330"/>
          </a:xfrm>
          <a:prstGeom prst="rect">
            <a:avLst/>
          </a:prstGeom>
          <a:noFill/>
        </p:spPr>
        <p:txBody>
          <a:bodyPr wrap="square" rtlCol="0">
            <a:spAutoFit/>
          </a:bodyPr>
          <a:lstStyle/>
          <a:p>
            <a:pPr algn="r"/>
            <a:r>
              <a:rPr lang="en-US" b="1" dirty="0" smtClean="0">
                <a:solidFill>
                  <a:srgbClr val="404040"/>
                </a:solidFill>
              </a:rPr>
              <a:t>Susie Krix</a:t>
            </a:r>
          </a:p>
          <a:p>
            <a:pPr algn="r"/>
            <a:r>
              <a:rPr lang="en-US" b="1" dirty="0" smtClean="0">
                <a:solidFill>
                  <a:srgbClr val="404040"/>
                </a:solidFill>
              </a:rPr>
              <a:t>Manager Personal Lines</a:t>
            </a:r>
          </a:p>
          <a:p>
            <a:pPr algn="r"/>
            <a:r>
              <a:rPr lang="en-US" b="1" dirty="0" smtClean="0">
                <a:solidFill>
                  <a:srgbClr val="404040"/>
                </a:solidFill>
              </a:rPr>
              <a:t>Frank H. Furman, Inc. </a:t>
            </a:r>
            <a:endParaRPr lang="en-US" b="1" dirty="0">
              <a:solidFill>
                <a:srgbClr val="404040"/>
              </a:solidFill>
            </a:endParaRPr>
          </a:p>
        </p:txBody>
      </p:sp>
    </p:spTree>
    <p:extLst>
      <p:ext uri="{BB962C8B-B14F-4D97-AF65-F5344CB8AC3E}">
        <p14:creationId xmlns:p14="http://schemas.microsoft.com/office/powerpoint/2010/main" val="30136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3F31473-23EB-4724-8B59-FE6D21D89FA4}" type="slidenum">
              <a:rPr lang="en-US" smtClean="0"/>
              <a:pPr/>
              <a:t>78</a:t>
            </a:fld>
            <a:endParaRPr lang="en-US" dirty="0"/>
          </a:p>
        </p:txBody>
      </p:sp>
      <p:sp>
        <p:nvSpPr>
          <p:cNvPr id="3" name="Title 1"/>
          <p:cNvSpPr txBox="1">
            <a:spLocks/>
          </p:cNvSpPr>
          <p:nvPr/>
        </p:nvSpPr>
        <p:spPr>
          <a:xfrm>
            <a:off x="457200" y="1371600"/>
            <a:ext cx="8230672" cy="1371600"/>
          </a:xfrm>
          <a:prstGeom prst="rect">
            <a:avLst/>
          </a:prstGeom>
        </p:spPr>
        <p:txBody>
          <a:bodyPr>
            <a:normAutofit lnSpcReduction="10000"/>
          </a:bodyPr>
          <a:lstStyle/>
          <a:p>
            <a:pPr>
              <a:lnSpc>
                <a:spcPct val="80000"/>
              </a:lnSpc>
              <a:spcBef>
                <a:spcPct val="0"/>
              </a:spcBef>
              <a:defRPr/>
            </a:pPr>
            <a:r>
              <a:rPr lang="en-US" sz="3600" b="1" dirty="0" smtClean="0">
                <a:solidFill>
                  <a:srgbClr val="39527B"/>
                </a:solidFill>
              </a:rPr>
              <a:t>Most Homeowners Policies already have Solar System coverage included in their Homeowners Policy</a:t>
            </a:r>
            <a:endParaRPr lang="en-US" sz="3600" b="1" dirty="0">
              <a:solidFill>
                <a:srgbClr val="39527B"/>
              </a:solidFill>
            </a:endParaRPr>
          </a:p>
        </p:txBody>
      </p:sp>
      <p:sp>
        <p:nvSpPr>
          <p:cNvPr id="4" name="TextBox 3"/>
          <p:cNvSpPr txBox="1"/>
          <p:nvPr/>
        </p:nvSpPr>
        <p:spPr>
          <a:xfrm>
            <a:off x="838200" y="2819400"/>
            <a:ext cx="7315200" cy="2862322"/>
          </a:xfrm>
          <a:prstGeom prst="rect">
            <a:avLst/>
          </a:prstGeom>
          <a:noFill/>
        </p:spPr>
        <p:txBody>
          <a:bodyPr wrap="square" rtlCol="0">
            <a:spAutoFit/>
          </a:bodyPr>
          <a:lstStyle/>
          <a:p>
            <a:pPr marL="630238" indent="-569913">
              <a:buFont typeface="Wingdings" pitchFamily="2" charset="2"/>
              <a:buChar char="Ø"/>
            </a:pPr>
            <a:r>
              <a:rPr lang="en-US" sz="3600" b="1" dirty="0" smtClean="0">
                <a:solidFill>
                  <a:srgbClr val="39527B"/>
                </a:solidFill>
              </a:rPr>
              <a:t>You should contact your agent if a Solar System is installed and discuss: </a:t>
            </a:r>
          </a:p>
          <a:p>
            <a:pPr lvl="2">
              <a:buFont typeface="Wingdings" pitchFamily="2" charset="2"/>
              <a:buChar char="ü"/>
            </a:pPr>
            <a:r>
              <a:rPr lang="en-US" sz="3600" b="1" dirty="0" smtClean="0">
                <a:solidFill>
                  <a:srgbClr val="39527B"/>
                </a:solidFill>
              </a:rPr>
              <a:t>	Value </a:t>
            </a:r>
          </a:p>
          <a:p>
            <a:pPr lvl="2">
              <a:buFont typeface="Wingdings" pitchFamily="2" charset="2"/>
              <a:buChar char="ü"/>
            </a:pPr>
            <a:r>
              <a:rPr lang="en-US" sz="3600" b="1" dirty="0" smtClean="0">
                <a:solidFill>
                  <a:srgbClr val="39527B"/>
                </a:solidFill>
              </a:rPr>
              <a:t>	Coverage Increase</a:t>
            </a:r>
          </a:p>
        </p:txBody>
      </p:sp>
      <p:sp>
        <p:nvSpPr>
          <p:cNvPr id="5" name="TextBox 4"/>
          <p:cNvSpPr txBox="1"/>
          <p:nvPr/>
        </p:nvSpPr>
        <p:spPr>
          <a:xfrm>
            <a:off x="457200" y="381000"/>
            <a:ext cx="5486400" cy="830997"/>
          </a:xfrm>
          <a:prstGeom prst="rect">
            <a:avLst/>
          </a:prstGeom>
          <a:noFill/>
        </p:spPr>
        <p:txBody>
          <a:bodyPr wrap="square" rtlCol="0">
            <a:spAutoFit/>
          </a:bodyPr>
          <a:lstStyle/>
          <a:p>
            <a:r>
              <a:rPr lang="en-US" sz="4800" b="1" dirty="0" smtClean="0">
                <a:solidFill>
                  <a:srgbClr val="FF0000"/>
                </a:solidFill>
              </a:rPr>
              <a:t>Insurance</a:t>
            </a:r>
            <a:endParaRPr lang="en-US" sz="4800" b="1" dirty="0">
              <a:solidFill>
                <a:srgbClr val="FF0000"/>
              </a:solidFill>
            </a:endParaRPr>
          </a:p>
        </p:txBody>
      </p:sp>
    </p:spTree>
    <p:extLst>
      <p:ext uri="{BB962C8B-B14F-4D97-AF65-F5344CB8AC3E}">
        <p14:creationId xmlns:p14="http://schemas.microsoft.com/office/powerpoint/2010/main" val="3172650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3F31473-23EB-4724-8B59-FE6D21D89FA4}" type="slidenum">
              <a:rPr lang="en-US" smtClean="0"/>
              <a:pPr/>
              <a:t>79</a:t>
            </a:fld>
            <a:endParaRPr lang="en-US" dirty="0"/>
          </a:p>
        </p:txBody>
      </p:sp>
      <p:sp>
        <p:nvSpPr>
          <p:cNvPr id="3" name="Title 1"/>
          <p:cNvSpPr txBox="1">
            <a:spLocks/>
          </p:cNvSpPr>
          <p:nvPr/>
        </p:nvSpPr>
        <p:spPr>
          <a:xfrm>
            <a:off x="609600" y="1295400"/>
            <a:ext cx="8230672" cy="1066800"/>
          </a:xfrm>
          <a:prstGeom prst="rect">
            <a:avLst/>
          </a:prstGeom>
        </p:spPr>
        <p:txBody>
          <a:bodyPr/>
          <a:lstStyle/>
          <a:p>
            <a:pPr>
              <a:lnSpc>
                <a:spcPct val="80000"/>
              </a:lnSpc>
              <a:spcBef>
                <a:spcPct val="0"/>
              </a:spcBef>
              <a:defRPr/>
            </a:pPr>
            <a:r>
              <a:rPr lang="en-US" sz="3600" b="1" dirty="0" smtClean="0">
                <a:solidFill>
                  <a:srgbClr val="39527B"/>
                </a:solidFill>
              </a:rPr>
              <a:t>Homeowners have the duty…..</a:t>
            </a:r>
            <a:endParaRPr lang="en-US" sz="3600" b="1" dirty="0">
              <a:solidFill>
                <a:srgbClr val="39527B"/>
              </a:solidFill>
            </a:endParaRPr>
          </a:p>
        </p:txBody>
      </p:sp>
      <p:sp>
        <p:nvSpPr>
          <p:cNvPr id="4" name="TextBox 3"/>
          <p:cNvSpPr txBox="1"/>
          <p:nvPr/>
        </p:nvSpPr>
        <p:spPr>
          <a:xfrm>
            <a:off x="1066800" y="1905000"/>
            <a:ext cx="6934200" cy="3539430"/>
          </a:xfrm>
          <a:prstGeom prst="rect">
            <a:avLst/>
          </a:prstGeom>
          <a:noFill/>
        </p:spPr>
        <p:txBody>
          <a:bodyPr wrap="square" rtlCol="0">
            <a:spAutoFit/>
          </a:bodyPr>
          <a:lstStyle/>
          <a:p>
            <a:pPr marL="746125" indent="-746125"/>
            <a:endParaRPr lang="en-US" sz="2800" dirty="0" smtClean="0">
              <a:solidFill>
                <a:srgbClr val="404040"/>
              </a:solidFill>
            </a:endParaRPr>
          </a:p>
          <a:p>
            <a:pPr marL="746125" indent="-746125">
              <a:buFont typeface="Wingdings" pitchFamily="2" charset="2"/>
              <a:buChar char="Ø"/>
            </a:pPr>
            <a:r>
              <a:rPr lang="en-US" sz="2800" dirty="0" smtClean="0">
                <a:solidFill>
                  <a:srgbClr val="404040"/>
                </a:solidFill>
              </a:rPr>
              <a:t>In case of damage to the solar system, due to wind or other hazards, to protect property from further </a:t>
            </a:r>
            <a:r>
              <a:rPr lang="en-US" sz="2800" i="1" dirty="0" smtClean="0">
                <a:solidFill>
                  <a:srgbClr val="404040"/>
                </a:solidFill>
              </a:rPr>
              <a:t>penetration </a:t>
            </a:r>
            <a:r>
              <a:rPr lang="en-US" sz="2800" dirty="0" smtClean="0">
                <a:solidFill>
                  <a:srgbClr val="404040"/>
                </a:solidFill>
              </a:rPr>
              <a:t>damage</a:t>
            </a:r>
          </a:p>
          <a:p>
            <a:pPr marL="746125" indent="-746125">
              <a:buFont typeface="Wingdings" pitchFamily="2" charset="2"/>
              <a:buChar char="Ø"/>
            </a:pPr>
            <a:endParaRPr lang="en-US" sz="2800" dirty="0" smtClean="0">
              <a:solidFill>
                <a:srgbClr val="404040"/>
              </a:solidFill>
            </a:endParaRPr>
          </a:p>
          <a:p>
            <a:pPr marL="746125" indent="-746125">
              <a:buFont typeface="Wingdings" pitchFamily="2" charset="2"/>
              <a:buChar char="Ø"/>
            </a:pPr>
            <a:r>
              <a:rPr lang="en-US" sz="2800" dirty="0" smtClean="0">
                <a:solidFill>
                  <a:srgbClr val="404040"/>
                </a:solidFill>
              </a:rPr>
              <a:t>For coverage to apply Solar System must be attached to the home</a:t>
            </a:r>
            <a:endParaRPr lang="en-US" sz="2800" dirty="0">
              <a:solidFill>
                <a:srgbClr val="404040"/>
              </a:solidFill>
            </a:endParaRPr>
          </a:p>
        </p:txBody>
      </p:sp>
      <p:sp>
        <p:nvSpPr>
          <p:cNvPr id="5" name="TextBox 4"/>
          <p:cNvSpPr txBox="1"/>
          <p:nvPr/>
        </p:nvSpPr>
        <p:spPr>
          <a:xfrm>
            <a:off x="457200" y="381000"/>
            <a:ext cx="5486400" cy="830997"/>
          </a:xfrm>
          <a:prstGeom prst="rect">
            <a:avLst/>
          </a:prstGeom>
          <a:noFill/>
        </p:spPr>
        <p:txBody>
          <a:bodyPr wrap="square" rtlCol="0">
            <a:spAutoFit/>
          </a:bodyPr>
          <a:lstStyle/>
          <a:p>
            <a:r>
              <a:rPr lang="en-US" sz="4800" b="1" dirty="0" smtClean="0">
                <a:solidFill>
                  <a:srgbClr val="FF0000"/>
                </a:solidFill>
              </a:rPr>
              <a:t>Insurance</a:t>
            </a:r>
            <a:endParaRPr lang="en-US" sz="4800" b="1" dirty="0">
              <a:solidFill>
                <a:srgbClr val="FF0000"/>
              </a:solidFill>
            </a:endParaRPr>
          </a:p>
        </p:txBody>
      </p:sp>
    </p:spTree>
    <p:extLst>
      <p:ext uri="{BB962C8B-B14F-4D97-AF65-F5344CB8AC3E}">
        <p14:creationId xmlns:p14="http://schemas.microsoft.com/office/powerpoint/2010/main" val="164108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792162"/>
          </a:xfrm>
        </p:spPr>
        <p:txBody>
          <a:bodyPr>
            <a:normAutofit/>
          </a:bodyPr>
          <a:lstStyle/>
          <a:p>
            <a:r>
              <a:rPr lang="en-US" dirty="0" smtClean="0"/>
              <a:t>World Record Cell Efficiencies</a:t>
            </a:r>
            <a:endParaRPr lang="en-US" dirty="0"/>
          </a:p>
        </p:txBody>
      </p:sp>
      <p:sp>
        <p:nvSpPr>
          <p:cNvPr id="6" name="Content Placeholder 5"/>
          <p:cNvSpPr>
            <a:spLocks noGrp="1"/>
          </p:cNvSpPr>
          <p:nvPr>
            <p:ph idx="4294967295"/>
          </p:nvPr>
        </p:nvSpPr>
        <p:spPr>
          <a:xfrm>
            <a:off x="0" y="5867400"/>
            <a:ext cx="8229600" cy="728663"/>
          </a:xfrm>
          <a:solidFill>
            <a:srgbClr val="000000"/>
          </a:solidFill>
        </p:spPr>
        <p:txBody>
          <a:bodyPr>
            <a:normAutofit fontScale="77500" lnSpcReduction="20000"/>
          </a:bodyPr>
          <a:lstStyle/>
          <a:p>
            <a:r>
              <a:rPr lang="en-US" dirty="0" smtClean="0"/>
              <a:t>~50% </a:t>
            </a:r>
            <a:r>
              <a:rPr lang="en-US" dirty="0"/>
              <a:t>of the world record cell efficiencies from 1975-2011 were made by researchers supported by the DOE</a:t>
            </a:r>
          </a:p>
        </p:txBody>
      </p:sp>
      <p:sp>
        <p:nvSpPr>
          <p:cNvPr id="4" name="Slide Number Placeholder 3"/>
          <p:cNvSpPr>
            <a:spLocks noGrp="1"/>
          </p:cNvSpPr>
          <p:nvPr>
            <p:ph type="sldNum" sz="quarter" idx="4294967295"/>
          </p:nvPr>
        </p:nvSpPr>
        <p:spPr>
          <a:xfrm>
            <a:off x="7010400" y="6356350"/>
            <a:ext cx="2133600" cy="365125"/>
          </a:xfrm>
          <a:prstGeom prst="rect">
            <a:avLst/>
          </a:prstGeom>
        </p:spPr>
        <p:txBody>
          <a:bodyPr/>
          <a:lstStyle/>
          <a:p>
            <a:fld id="{F0A2A907-BC75-4772-A5CA-7E38EF3C7B0F}" type="slidenum">
              <a:rPr lang="en-US" smtClean="0">
                <a:solidFill>
                  <a:srgbClr val="000000"/>
                </a:solidFill>
              </a:rPr>
              <a:pPr/>
              <a:t>8</a:t>
            </a:fld>
            <a:endParaRPr lang="en-US">
              <a:solidFill>
                <a:srgbClr val="000000"/>
              </a:solidFill>
            </a:endParaRPr>
          </a:p>
        </p:txBody>
      </p:sp>
      <p:pic>
        <p:nvPicPr>
          <p:cNvPr id="5" name="Picture 2" descr="http://www.nrel.gov/ncpv/images/efficiency_chart.jpg" title="world record cell efficienci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5775" y="762000"/>
            <a:ext cx="8077200" cy="49807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7515225" y="1758949"/>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8" name="Oval 7"/>
          <p:cNvSpPr/>
          <p:nvPr/>
        </p:nvSpPr>
        <p:spPr>
          <a:xfrm>
            <a:off x="7413625" y="1847849"/>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9" name="Oval 8"/>
          <p:cNvSpPr/>
          <p:nvPr/>
        </p:nvSpPr>
        <p:spPr>
          <a:xfrm>
            <a:off x="7232650" y="1917699"/>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10" name="Oval 9"/>
          <p:cNvSpPr/>
          <p:nvPr/>
        </p:nvSpPr>
        <p:spPr>
          <a:xfrm>
            <a:off x="7027395" y="1978326"/>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11" name="Oval 10"/>
          <p:cNvSpPr/>
          <p:nvPr/>
        </p:nvSpPr>
        <p:spPr>
          <a:xfrm>
            <a:off x="6705600" y="2001564"/>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12" name="Oval 11"/>
          <p:cNvSpPr/>
          <p:nvPr/>
        </p:nvSpPr>
        <p:spPr>
          <a:xfrm>
            <a:off x="6683784" y="2109777"/>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13" name="Oval 12"/>
          <p:cNvSpPr/>
          <p:nvPr/>
        </p:nvSpPr>
        <p:spPr>
          <a:xfrm>
            <a:off x="6466842" y="2140398"/>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14" name="Oval 13"/>
          <p:cNvSpPr/>
          <p:nvPr/>
        </p:nvSpPr>
        <p:spPr>
          <a:xfrm>
            <a:off x="6448425" y="2190828"/>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15" name="Oval 14"/>
          <p:cNvSpPr/>
          <p:nvPr/>
        </p:nvSpPr>
        <p:spPr>
          <a:xfrm>
            <a:off x="6421194" y="2243790"/>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16" name="Oval 15"/>
          <p:cNvSpPr/>
          <p:nvPr/>
        </p:nvSpPr>
        <p:spPr>
          <a:xfrm>
            <a:off x="6241641" y="2273826"/>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17" name="Oval 16"/>
          <p:cNvSpPr/>
          <p:nvPr/>
        </p:nvSpPr>
        <p:spPr>
          <a:xfrm>
            <a:off x="6126630" y="2320857"/>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18" name="Oval 17"/>
          <p:cNvSpPr/>
          <p:nvPr/>
        </p:nvSpPr>
        <p:spPr>
          <a:xfrm>
            <a:off x="6046992" y="2486853"/>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19" name="Oval 18"/>
          <p:cNvSpPr/>
          <p:nvPr/>
        </p:nvSpPr>
        <p:spPr>
          <a:xfrm>
            <a:off x="5618445" y="2571273"/>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20" name="Oval 19"/>
          <p:cNvSpPr/>
          <p:nvPr/>
        </p:nvSpPr>
        <p:spPr>
          <a:xfrm>
            <a:off x="5574219" y="2723673"/>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21" name="Oval 20"/>
          <p:cNvSpPr/>
          <p:nvPr/>
        </p:nvSpPr>
        <p:spPr>
          <a:xfrm>
            <a:off x="5437392" y="2729916"/>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22" name="Oval 21"/>
          <p:cNvSpPr/>
          <p:nvPr/>
        </p:nvSpPr>
        <p:spPr>
          <a:xfrm>
            <a:off x="4461878" y="2893010"/>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23" name="Oval 22"/>
          <p:cNvSpPr/>
          <p:nvPr/>
        </p:nvSpPr>
        <p:spPr>
          <a:xfrm>
            <a:off x="4320670" y="2949164"/>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24" name="Oval 23"/>
          <p:cNvSpPr/>
          <p:nvPr/>
        </p:nvSpPr>
        <p:spPr>
          <a:xfrm>
            <a:off x="7690853" y="3035894"/>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25" name="Oval 24"/>
          <p:cNvSpPr/>
          <p:nvPr/>
        </p:nvSpPr>
        <p:spPr>
          <a:xfrm>
            <a:off x="7541962" y="3053939"/>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26" name="Oval 25"/>
          <p:cNvSpPr/>
          <p:nvPr/>
        </p:nvSpPr>
        <p:spPr>
          <a:xfrm>
            <a:off x="7515224" y="3085112"/>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27" name="Oval 26"/>
          <p:cNvSpPr/>
          <p:nvPr/>
        </p:nvSpPr>
        <p:spPr>
          <a:xfrm>
            <a:off x="6368806" y="3132737"/>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28" name="Oval 27"/>
          <p:cNvSpPr/>
          <p:nvPr/>
        </p:nvSpPr>
        <p:spPr>
          <a:xfrm>
            <a:off x="6892215" y="3777918"/>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29" name="Oval 28"/>
          <p:cNvSpPr/>
          <p:nvPr/>
        </p:nvSpPr>
        <p:spPr>
          <a:xfrm>
            <a:off x="6584356" y="3804155"/>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30" name="Oval 29"/>
          <p:cNvSpPr/>
          <p:nvPr/>
        </p:nvSpPr>
        <p:spPr>
          <a:xfrm>
            <a:off x="6327112" y="3824958"/>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31" name="Oval 30"/>
          <p:cNvSpPr/>
          <p:nvPr/>
        </p:nvSpPr>
        <p:spPr>
          <a:xfrm>
            <a:off x="6013922" y="3840999"/>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32" name="Oval 31"/>
          <p:cNvSpPr/>
          <p:nvPr/>
        </p:nvSpPr>
        <p:spPr>
          <a:xfrm>
            <a:off x="5665204" y="3856542"/>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33" name="Oval 32"/>
          <p:cNvSpPr/>
          <p:nvPr/>
        </p:nvSpPr>
        <p:spPr>
          <a:xfrm>
            <a:off x="5418749" y="3862479"/>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34" name="Oval 33"/>
          <p:cNvSpPr/>
          <p:nvPr/>
        </p:nvSpPr>
        <p:spPr>
          <a:xfrm>
            <a:off x="5290222" y="3889221"/>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35" name="Oval 34"/>
          <p:cNvSpPr/>
          <p:nvPr/>
        </p:nvSpPr>
        <p:spPr>
          <a:xfrm>
            <a:off x="4776848" y="3970290"/>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36" name="Oval 35"/>
          <p:cNvSpPr/>
          <p:nvPr/>
        </p:nvSpPr>
        <p:spPr>
          <a:xfrm>
            <a:off x="4636445" y="3985156"/>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37" name="Oval 36"/>
          <p:cNvSpPr/>
          <p:nvPr/>
        </p:nvSpPr>
        <p:spPr>
          <a:xfrm>
            <a:off x="4531670" y="4032781"/>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38" name="Oval 37"/>
          <p:cNvSpPr/>
          <p:nvPr/>
        </p:nvSpPr>
        <p:spPr>
          <a:xfrm>
            <a:off x="4425431" y="4100034"/>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39" name="Oval 38"/>
          <p:cNvSpPr/>
          <p:nvPr/>
        </p:nvSpPr>
        <p:spPr>
          <a:xfrm>
            <a:off x="4408671" y="4128811"/>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40" name="Oval 39"/>
          <p:cNvSpPr/>
          <p:nvPr/>
        </p:nvSpPr>
        <p:spPr>
          <a:xfrm>
            <a:off x="4391267" y="4152421"/>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41" name="Oval 40"/>
          <p:cNvSpPr/>
          <p:nvPr/>
        </p:nvSpPr>
        <p:spPr>
          <a:xfrm>
            <a:off x="4179124" y="4309726"/>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42" name="Oval 41"/>
          <p:cNvSpPr/>
          <p:nvPr/>
        </p:nvSpPr>
        <p:spPr>
          <a:xfrm>
            <a:off x="3974276" y="4379149"/>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44" name="Oval 43"/>
          <p:cNvSpPr/>
          <p:nvPr/>
        </p:nvSpPr>
        <p:spPr>
          <a:xfrm>
            <a:off x="4150428" y="4326701"/>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45" name="Oval 44"/>
          <p:cNvSpPr/>
          <p:nvPr/>
        </p:nvSpPr>
        <p:spPr>
          <a:xfrm>
            <a:off x="4349338" y="4185062"/>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46" name="Oval 45"/>
          <p:cNvSpPr/>
          <p:nvPr/>
        </p:nvSpPr>
        <p:spPr>
          <a:xfrm>
            <a:off x="5697307" y="3746791"/>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47" name="Oval 46"/>
          <p:cNvSpPr/>
          <p:nvPr/>
        </p:nvSpPr>
        <p:spPr>
          <a:xfrm>
            <a:off x="4754090" y="3188524"/>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48" name="Oval 47"/>
          <p:cNvSpPr/>
          <p:nvPr/>
        </p:nvSpPr>
        <p:spPr>
          <a:xfrm>
            <a:off x="3705225" y="3276600"/>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49" name="Oval 48"/>
          <p:cNvSpPr/>
          <p:nvPr/>
        </p:nvSpPr>
        <p:spPr>
          <a:xfrm>
            <a:off x="3675414" y="3311234"/>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50" name="Oval 49"/>
          <p:cNvSpPr/>
          <p:nvPr/>
        </p:nvSpPr>
        <p:spPr>
          <a:xfrm>
            <a:off x="3242087" y="3714145"/>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51" name="Oval 50"/>
          <p:cNvSpPr/>
          <p:nvPr/>
        </p:nvSpPr>
        <p:spPr>
          <a:xfrm>
            <a:off x="3599335" y="3429000"/>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52" name="Oval 51"/>
          <p:cNvSpPr/>
          <p:nvPr/>
        </p:nvSpPr>
        <p:spPr>
          <a:xfrm>
            <a:off x="4056414" y="3974397"/>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53" name="Oval 52"/>
          <p:cNvSpPr/>
          <p:nvPr/>
        </p:nvSpPr>
        <p:spPr>
          <a:xfrm>
            <a:off x="4437535" y="3962400"/>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54" name="Oval 53"/>
          <p:cNvSpPr/>
          <p:nvPr/>
        </p:nvSpPr>
        <p:spPr>
          <a:xfrm>
            <a:off x="4766087" y="3886321"/>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55" name="Oval 54"/>
          <p:cNvSpPr/>
          <p:nvPr/>
        </p:nvSpPr>
        <p:spPr>
          <a:xfrm>
            <a:off x="5803076" y="4056535"/>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56" name="Oval 55"/>
          <p:cNvSpPr/>
          <p:nvPr/>
        </p:nvSpPr>
        <p:spPr>
          <a:xfrm>
            <a:off x="5668611" y="4084237"/>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57" name="Oval 56"/>
          <p:cNvSpPr/>
          <p:nvPr/>
        </p:nvSpPr>
        <p:spPr>
          <a:xfrm>
            <a:off x="5381625" y="4129753"/>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58" name="Oval 57"/>
          <p:cNvSpPr/>
          <p:nvPr/>
        </p:nvSpPr>
        <p:spPr>
          <a:xfrm>
            <a:off x="3459805" y="4419600"/>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59" name="Oval 58"/>
          <p:cNvSpPr/>
          <p:nvPr/>
        </p:nvSpPr>
        <p:spPr>
          <a:xfrm>
            <a:off x="3417124" y="4488868"/>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60" name="Oval 59"/>
          <p:cNvSpPr/>
          <p:nvPr/>
        </p:nvSpPr>
        <p:spPr>
          <a:xfrm>
            <a:off x="2990729" y="4507676"/>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61" name="Oval 60"/>
          <p:cNvSpPr/>
          <p:nvPr/>
        </p:nvSpPr>
        <p:spPr>
          <a:xfrm>
            <a:off x="2755076" y="4588820"/>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62" name="Oval 61"/>
          <p:cNvSpPr/>
          <p:nvPr/>
        </p:nvSpPr>
        <p:spPr>
          <a:xfrm>
            <a:off x="3367142" y="3968583"/>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63" name="Oval 62"/>
          <p:cNvSpPr/>
          <p:nvPr/>
        </p:nvSpPr>
        <p:spPr>
          <a:xfrm>
            <a:off x="3534890" y="3388428"/>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64" name="Oval 63"/>
          <p:cNvSpPr/>
          <p:nvPr/>
        </p:nvSpPr>
        <p:spPr>
          <a:xfrm>
            <a:off x="3230211" y="3212276"/>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65" name="Oval 64"/>
          <p:cNvSpPr/>
          <p:nvPr/>
        </p:nvSpPr>
        <p:spPr>
          <a:xfrm>
            <a:off x="3364797" y="3124200"/>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66" name="Oval 65"/>
          <p:cNvSpPr/>
          <p:nvPr/>
        </p:nvSpPr>
        <p:spPr>
          <a:xfrm>
            <a:off x="3457817" y="3095625"/>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67" name="Oval 66"/>
          <p:cNvSpPr/>
          <p:nvPr/>
        </p:nvSpPr>
        <p:spPr>
          <a:xfrm>
            <a:off x="2965862" y="4854163"/>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68" name="Oval 67"/>
          <p:cNvSpPr/>
          <p:nvPr/>
        </p:nvSpPr>
        <p:spPr>
          <a:xfrm>
            <a:off x="3511259" y="4671952"/>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69" name="Oval 68"/>
          <p:cNvSpPr/>
          <p:nvPr/>
        </p:nvSpPr>
        <p:spPr>
          <a:xfrm>
            <a:off x="3581400" y="4449290"/>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70" name="Oval 69"/>
          <p:cNvSpPr/>
          <p:nvPr/>
        </p:nvSpPr>
        <p:spPr>
          <a:xfrm>
            <a:off x="3886200" y="4419600"/>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71" name="Oval 70"/>
          <p:cNvSpPr/>
          <p:nvPr/>
        </p:nvSpPr>
        <p:spPr>
          <a:xfrm>
            <a:off x="3962400" y="4343400"/>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72" name="Oval 71"/>
          <p:cNvSpPr/>
          <p:nvPr/>
        </p:nvSpPr>
        <p:spPr>
          <a:xfrm>
            <a:off x="4038600" y="4244563"/>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73" name="Oval 72"/>
          <p:cNvSpPr/>
          <p:nvPr/>
        </p:nvSpPr>
        <p:spPr>
          <a:xfrm>
            <a:off x="4144611" y="4144490"/>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74" name="Oval 73"/>
          <p:cNvSpPr/>
          <p:nvPr/>
        </p:nvSpPr>
        <p:spPr>
          <a:xfrm>
            <a:off x="2743200" y="4296890"/>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75" name="Oval 74"/>
          <p:cNvSpPr/>
          <p:nvPr/>
        </p:nvSpPr>
        <p:spPr>
          <a:xfrm>
            <a:off x="4056535" y="4638433"/>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76" name="Oval 75"/>
          <p:cNvSpPr/>
          <p:nvPr/>
        </p:nvSpPr>
        <p:spPr>
          <a:xfrm>
            <a:off x="4250501" y="4549242"/>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77" name="Oval 76"/>
          <p:cNvSpPr/>
          <p:nvPr/>
        </p:nvSpPr>
        <p:spPr>
          <a:xfrm>
            <a:off x="4461287" y="4537366"/>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78" name="Oval 77"/>
          <p:cNvSpPr/>
          <p:nvPr/>
        </p:nvSpPr>
        <p:spPr>
          <a:xfrm>
            <a:off x="4613566" y="4519552"/>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79" name="Oval 78"/>
          <p:cNvSpPr/>
          <p:nvPr/>
        </p:nvSpPr>
        <p:spPr>
          <a:xfrm>
            <a:off x="4914416" y="4467225"/>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80" name="Oval 79"/>
          <p:cNvSpPr/>
          <p:nvPr/>
        </p:nvSpPr>
        <p:spPr>
          <a:xfrm>
            <a:off x="5481456" y="4455228"/>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81" name="Oval 80"/>
          <p:cNvSpPr/>
          <p:nvPr/>
        </p:nvSpPr>
        <p:spPr>
          <a:xfrm>
            <a:off x="7139048" y="4425538"/>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82" name="Oval 81"/>
          <p:cNvSpPr/>
          <p:nvPr/>
        </p:nvSpPr>
        <p:spPr>
          <a:xfrm>
            <a:off x="6394862" y="4191000"/>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83" name="Oval 82"/>
          <p:cNvSpPr/>
          <p:nvPr/>
        </p:nvSpPr>
        <p:spPr>
          <a:xfrm>
            <a:off x="6488876" y="5088701"/>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84" name="Oval 83"/>
          <p:cNvSpPr/>
          <p:nvPr/>
        </p:nvSpPr>
        <p:spPr>
          <a:xfrm>
            <a:off x="6858121" y="5035138"/>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85" name="Oval 84"/>
          <p:cNvSpPr/>
          <p:nvPr/>
        </p:nvSpPr>
        <p:spPr>
          <a:xfrm>
            <a:off x="7052087" y="5011386"/>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86" name="Oval 85"/>
          <p:cNvSpPr/>
          <p:nvPr/>
        </p:nvSpPr>
        <p:spPr>
          <a:xfrm>
            <a:off x="7086600" y="4953000"/>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87" name="Oval 86"/>
          <p:cNvSpPr/>
          <p:nvPr/>
        </p:nvSpPr>
        <p:spPr>
          <a:xfrm>
            <a:off x="7191496" y="4924425"/>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88" name="Oval 87"/>
          <p:cNvSpPr/>
          <p:nvPr/>
        </p:nvSpPr>
        <p:spPr>
          <a:xfrm>
            <a:off x="7452768" y="4794662"/>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89" name="Oval 88"/>
          <p:cNvSpPr/>
          <p:nvPr/>
        </p:nvSpPr>
        <p:spPr>
          <a:xfrm>
            <a:off x="7587354" y="4783901"/>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90" name="Oval 89"/>
          <p:cNvSpPr/>
          <p:nvPr/>
        </p:nvSpPr>
        <p:spPr>
          <a:xfrm>
            <a:off x="7315200" y="5245924"/>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91" name="Oval 90"/>
          <p:cNvSpPr/>
          <p:nvPr/>
        </p:nvSpPr>
        <p:spPr>
          <a:xfrm>
            <a:off x="2491963" y="3939763"/>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92" name="Oval 91"/>
          <p:cNvSpPr/>
          <p:nvPr/>
        </p:nvSpPr>
        <p:spPr>
          <a:xfrm>
            <a:off x="1893124" y="4139667"/>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93" name="Oval 92"/>
          <p:cNvSpPr/>
          <p:nvPr/>
        </p:nvSpPr>
        <p:spPr>
          <a:xfrm>
            <a:off x="7467600" y="3111500"/>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94" name="Oval 93"/>
          <p:cNvSpPr/>
          <p:nvPr/>
        </p:nvSpPr>
        <p:spPr>
          <a:xfrm>
            <a:off x="6789840" y="2601495"/>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95" name="Oval 94"/>
          <p:cNvSpPr/>
          <p:nvPr/>
        </p:nvSpPr>
        <p:spPr>
          <a:xfrm>
            <a:off x="1848256" y="4742841"/>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96" name="Oval 95"/>
          <p:cNvSpPr/>
          <p:nvPr/>
        </p:nvSpPr>
        <p:spPr>
          <a:xfrm>
            <a:off x="1381328" y="4323944"/>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97" name="Oval 96"/>
          <p:cNvSpPr/>
          <p:nvPr/>
        </p:nvSpPr>
        <p:spPr>
          <a:xfrm>
            <a:off x="2614673" y="3857625"/>
            <a:ext cx="104775" cy="104775"/>
          </a:xfrm>
          <a:prstGeom prst="ellipse">
            <a:avLst/>
          </a:prstGeom>
          <a:solidFill>
            <a:srgbClr val="FFC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98" name="Oval 97"/>
          <p:cNvSpPr/>
          <p:nvPr/>
        </p:nvSpPr>
        <p:spPr>
          <a:xfrm>
            <a:off x="2560060" y="3893386"/>
            <a:ext cx="104775" cy="104775"/>
          </a:xfrm>
          <a:prstGeom prst="ellipse">
            <a:avLst/>
          </a:prstGeom>
          <a:solidFill>
            <a:srgbClr val="FFC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
        <p:nvSpPr>
          <p:cNvPr id="103" name="Oval 102"/>
          <p:cNvSpPr/>
          <p:nvPr/>
        </p:nvSpPr>
        <p:spPr>
          <a:xfrm>
            <a:off x="2846838" y="3834284"/>
            <a:ext cx="104775" cy="104775"/>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srgbClr val="F3F5FF"/>
              </a:solidFill>
            </a:endParaRPr>
          </a:p>
        </p:txBody>
      </p:sp>
    </p:spTree>
    <p:extLst>
      <p:ext uri="{BB962C8B-B14F-4D97-AF65-F5344CB8AC3E}">
        <p14:creationId xmlns:p14="http://schemas.microsoft.com/office/powerpoint/2010/main" val="107179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7"/>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1"/>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2"/>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4"/>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5"/>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7"/>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58"/>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9"/>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60"/>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61"/>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62"/>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63"/>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64"/>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65"/>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66"/>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67"/>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68"/>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69"/>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70"/>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71"/>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72"/>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73"/>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74"/>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75"/>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76"/>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77"/>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78"/>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79"/>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80"/>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81"/>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82"/>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83"/>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84"/>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85"/>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86"/>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87"/>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88"/>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89"/>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90"/>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91"/>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92"/>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93"/>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94"/>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95"/>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96"/>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97"/>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98"/>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103"/>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35" presetClass="emph" presetSubtype="0" repeatCount="indefinite" fill="hold" grpId="1" nodeType="clickEffect">
                                  <p:stCondLst>
                                    <p:cond delay="0"/>
                                  </p:stCondLst>
                                  <p:endCondLst>
                                    <p:cond evt="onNext" delay="0">
                                      <p:tgtEl>
                                        <p:sldTgt/>
                                      </p:tgtEl>
                                    </p:cond>
                                  </p:endCondLst>
                                  <p:childTnLst>
                                    <p:anim calcmode="discrete" valueType="str">
                                      <p:cBhvr>
                                        <p:cTn id="192" dur="1000" fill="hold"/>
                                        <p:tgtEl>
                                          <p:spTgt spid="97"/>
                                        </p:tgtEl>
                                        <p:attrNameLst>
                                          <p:attrName>style.visibility</p:attrName>
                                        </p:attrNameLst>
                                      </p:cBhvr>
                                      <p:tavLst>
                                        <p:tav tm="0">
                                          <p:val>
                                            <p:strVal val="hidden"/>
                                          </p:val>
                                        </p:tav>
                                        <p:tav tm="50000">
                                          <p:val>
                                            <p:strVal val="visible"/>
                                          </p:val>
                                        </p:tav>
                                      </p:tavLst>
                                    </p:anim>
                                  </p:childTnLst>
                                </p:cTn>
                              </p:par>
                              <p:par>
                                <p:cTn id="193" presetID="35" presetClass="emph" presetSubtype="0" repeatCount="indefinite" fill="hold" grpId="1" nodeType="withEffect">
                                  <p:stCondLst>
                                    <p:cond delay="0"/>
                                  </p:stCondLst>
                                  <p:endCondLst>
                                    <p:cond evt="onNext" delay="0">
                                      <p:tgtEl>
                                        <p:sldTgt/>
                                      </p:tgtEl>
                                    </p:cond>
                                  </p:endCondLst>
                                  <p:childTnLst>
                                    <p:anim calcmode="discrete" valueType="str">
                                      <p:cBhvr>
                                        <p:cTn id="194" dur="1000" fill="hold"/>
                                        <p:tgtEl>
                                          <p:spTgt spid="9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7" grpId="1" animBg="1"/>
      <p:bldP spid="98" grpId="0" animBg="1"/>
      <p:bldP spid="98" grpId="1" animBg="1"/>
      <p:bldP spid="10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3F31473-23EB-4724-8B59-FE6D21D89FA4}" type="slidenum">
              <a:rPr lang="en-US" smtClean="0"/>
              <a:pPr/>
              <a:t>80</a:t>
            </a:fld>
            <a:endParaRPr lang="en-US" dirty="0"/>
          </a:p>
        </p:txBody>
      </p:sp>
      <p:sp>
        <p:nvSpPr>
          <p:cNvPr id="3" name="Title 1"/>
          <p:cNvSpPr txBox="1">
            <a:spLocks/>
          </p:cNvSpPr>
          <p:nvPr/>
        </p:nvSpPr>
        <p:spPr>
          <a:xfrm>
            <a:off x="-457200" y="990600"/>
            <a:ext cx="8230672" cy="685800"/>
          </a:xfrm>
          <a:prstGeom prst="rect">
            <a:avLst/>
          </a:prstGeom>
        </p:spPr>
        <p:txBody>
          <a:bodyPr/>
          <a:lstStyle/>
          <a:p>
            <a:pPr algn="ctr">
              <a:lnSpc>
                <a:spcPct val="80000"/>
              </a:lnSpc>
              <a:spcBef>
                <a:spcPct val="0"/>
              </a:spcBef>
              <a:defRPr/>
            </a:pPr>
            <a:r>
              <a:rPr lang="en-US" sz="3600" b="1" dirty="0" smtClean="0">
                <a:solidFill>
                  <a:srgbClr val="39527B"/>
                </a:solidFill>
              </a:rPr>
              <a:t>What is the most critical item?</a:t>
            </a:r>
            <a:endParaRPr lang="en-US" sz="3600" b="1" dirty="0">
              <a:solidFill>
                <a:srgbClr val="39527B"/>
              </a:solidFill>
            </a:endParaRPr>
          </a:p>
        </p:txBody>
      </p:sp>
      <p:sp>
        <p:nvSpPr>
          <p:cNvPr id="4" name="TextBox 3"/>
          <p:cNvSpPr txBox="1"/>
          <p:nvPr/>
        </p:nvSpPr>
        <p:spPr>
          <a:xfrm>
            <a:off x="228600" y="1524000"/>
            <a:ext cx="8458200" cy="5016758"/>
          </a:xfrm>
          <a:prstGeom prst="rect">
            <a:avLst/>
          </a:prstGeom>
          <a:noFill/>
        </p:spPr>
        <p:txBody>
          <a:bodyPr wrap="square" rtlCol="0">
            <a:spAutoFit/>
          </a:bodyPr>
          <a:lstStyle/>
          <a:p>
            <a:pPr marL="690563" indent="-635000">
              <a:buFont typeface="Wingdings" pitchFamily="2" charset="2"/>
              <a:buChar char="Ø"/>
            </a:pPr>
            <a:r>
              <a:rPr lang="en-US" sz="3200" dirty="0" smtClean="0">
                <a:solidFill>
                  <a:srgbClr val="404040"/>
                </a:solidFill>
              </a:rPr>
              <a:t>Mitigation Inspection</a:t>
            </a:r>
          </a:p>
          <a:p>
            <a:pPr marL="690563" indent="-635000"/>
            <a:endParaRPr lang="en-US" sz="3200" dirty="0" smtClean="0">
              <a:solidFill>
                <a:srgbClr val="404040"/>
              </a:solidFill>
            </a:endParaRPr>
          </a:p>
          <a:p>
            <a:pPr marL="1147763" lvl="1" indent="-635000">
              <a:buFont typeface="Wingdings" pitchFamily="2" charset="2"/>
              <a:buChar char="ü"/>
            </a:pPr>
            <a:r>
              <a:rPr lang="en-US" sz="3200" dirty="0" smtClean="0">
                <a:solidFill>
                  <a:srgbClr val="404040"/>
                </a:solidFill>
              </a:rPr>
              <a:t>Roof</a:t>
            </a:r>
          </a:p>
          <a:p>
            <a:pPr marL="1604963" lvl="2" indent="-635000">
              <a:buFont typeface="Wingdings" pitchFamily="2" charset="2"/>
              <a:buChar char="§"/>
            </a:pPr>
            <a:r>
              <a:rPr lang="en-US" sz="3200" dirty="0" smtClean="0">
                <a:solidFill>
                  <a:srgbClr val="404040"/>
                </a:solidFill>
              </a:rPr>
              <a:t>Florida Building Code</a:t>
            </a:r>
          </a:p>
          <a:p>
            <a:pPr marL="1604963" lvl="2" indent="-635000">
              <a:buFont typeface="Wingdings" pitchFamily="2" charset="2"/>
              <a:buChar char="§"/>
            </a:pPr>
            <a:r>
              <a:rPr lang="en-US" sz="3200" dirty="0" smtClean="0">
                <a:solidFill>
                  <a:srgbClr val="404040"/>
                </a:solidFill>
              </a:rPr>
              <a:t>Windstorm Protection</a:t>
            </a:r>
          </a:p>
          <a:p>
            <a:pPr marL="2062163" lvl="3" indent="-635000">
              <a:buFont typeface="Arial" pitchFamily="34" charset="0"/>
              <a:buChar char="•"/>
            </a:pPr>
            <a:r>
              <a:rPr lang="en-US" sz="3200" dirty="0" smtClean="0">
                <a:solidFill>
                  <a:srgbClr val="404040"/>
                </a:solidFill>
              </a:rPr>
              <a:t>Impact vs. non-Impact</a:t>
            </a:r>
          </a:p>
          <a:p>
            <a:pPr marL="690563" indent="-635000"/>
            <a:endParaRPr lang="en-US" sz="3200" dirty="0" smtClean="0">
              <a:solidFill>
                <a:srgbClr val="404040"/>
              </a:solidFill>
            </a:endParaRPr>
          </a:p>
          <a:p>
            <a:pPr marL="1147763" lvl="1" indent="-635000">
              <a:buFont typeface="Wingdings" pitchFamily="2" charset="2"/>
              <a:buChar char="ü"/>
            </a:pPr>
            <a:r>
              <a:rPr lang="en-US" sz="3200" dirty="0" smtClean="0">
                <a:solidFill>
                  <a:srgbClr val="404040"/>
                </a:solidFill>
              </a:rPr>
              <a:t>Make sure Inspector sees enhancements</a:t>
            </a:r>
          </a:p>
          <a:p>
            <a:pPr marL="2286000" lvl="2" indent="-625475">
              <a:buFont typeface="Wingdings" pitchFamily="2" charset="2"/>
              <a:buChar char="q"/>
            </a:pPr>
            <a:r>
              <a:rPr lang="en-US" sz="3200" dirty="0" smtClean="0">
                <a:solidFill>
                  <a:srgbClr val="404040"/>
                </a:solidFill>
              </a:rPr>
              <a:t>Homeowner should receive copies of inspection and photos</a:t>
            </a:r>
          </a:p>
        </p:txBody>
      </p:sp>
      <p:pic>
        <p:nvPicPr>
          <p:cNvPr id="5" name="Picture 6" title="house with solar"/>
          <p:cNvPicPr>
            <a:picLocks noChangeAspect="1" noChangeArrowheads="1"/>
          </p:cNvPicPr>
          <p:nvPr/>
        </p:nvPicPr>
        <p:blipFill>
          <a:blip r:embed="rId2" cstate="print"/>
          <a:srcRect/>
          <a:stretch>
            <a:fillRect/>
          </a:stretch>
        </p:blipFill>
        <p:spPr bwMode="auto">
          <a:xfrm>
            <a:off x="5867400" y="1676400"/>
            <a:ext cx="2731576" cy="1371600"/>
          </a:xfrm>
          <a:prstGeom prst="rect">
            <a:avLst/>
          </a:prstGeom>
          <a:noFill/>
        </p:spPr>
      </p:pic>
      <p:sp>
        <p:nvSpPr>
          <p:cNvPr id="6" name="TextBox 5"/>
          <p:cNvSpPr txBox="1"/>
          <p:nvPr/>
        </p:nvSpPr>
        <p:spPr>
          <a:xfrm>
            <a:off x="152400" y="228600"/>
            <a:ext cx="8305800" cy="769441"/>
          </a:xfrm>
          <a:prstGeom prst="rect">
            <a:avLst/>
          </a:prstGeom>
          <a:noFill/>
        </p:spPr>
        <p:txBody>
          <a:bodyPr wrap="square" rtlCol="0">
            <a:spAutoFit/>
          </a:bodyPr>
          <a:lstStyle/>
          <a:p>
            <a:r>
              <a:rPr lang="en-US" sz="4400" b="1" dirty="0" smtClean="0">
                <a:solidFill>
                  <a:srgbClr val="FF0000"/>
                </a:solidFill>
              </a:rPr>
              <a:t>Controlling the cost of insurance</a:t>
            </a:r>
            <a:endParaRPr lang="en-US" sz="4400" b="1" dirty="0">
              <a:solidFill>
                <a:srgbClr val="FF0000"/>
              </a:solidFill>
            </a:endParaRPr>
          </a:p>
        </p:txBody>
      </p:sp>
    </p:spTree>
    <p:extLst>
      <p:ext uri="{BB962C8B-B14F-4D97-AF65-F5344CB8AC3E}">
        <p14:creationId xmlns:p14="http://schemas.microsoft.com/office/powerpoint/2010/main" val="254069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title="contact information"/>
          <p:cNvSpPr txBox="1"/>
          <p:nvPr/>
        </p:nvSpPr>
        <p:spPr>
          <a:xfrm>
            <a:off x="1219200" y="2438400"/>
            <a:ext cx="6553200" cy="3970318"/>
          </a:xfrm>
          <a:prstGeom prst="rect">
            <a:avLst/>
          </a:prstGeom>
          <a:noFill/>
          <a:ln w="76200">
            <a:solidFill>
              <a:schemeClr val="tx2">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dirty="0" smtClean="0">
                <a:solidFill>
                  <a:srgbClr val="404040"/>
                </a:solidFill>
              </a:rPr>
              <a:t>Rob Foote, Commercial Insurance Advisor</a:t>
            </a:r>
          </a:p>
          <a:p>
            <a:pPr algn="ctr"/>
            <a:r>
              <a:rPr lang="en-US" dirty="0" smtClean="0">
                <a:solidFill>
                  <a:srgbClr val="404040"/>
                </a:solidFill>
              </a:rPr>
              <a:t>Susie Krix – Personal Insurance Advisor</a:t>
            </a:r>
          </a:p>
          <a:p>
            <a:pPr algn="ctr"/>
            <a:endParaRPr lang="en-US" dirty="0" smtClean="0">
              <a:solidFill>
                <a:srgbClr val="404040"/>
              </a:solidFill>
            </a:endParaRPr>
          </a:p>
          <a:p>
            <a:pPr algn="ctr"/>
            <a:r>
              <a:rPr lang="en-US" dirty="0" smtClean="0">
                <a:solidFill>
                  <a:srgbClr val="404040"/>
                </a:solidFill>
              </a:rPr>
              <a:t>Frank H. Furman Inc.</a:t>
            </a:r>
          </a:p>
          <a:p>
            <a:pPr algn="ctr"/>
            <a:r>
              <a:rPr lang="en-US" dirty="0" smtClean="0">
                <a:solidFill>
                  <a:srgbClr val="404040"/>
                </a:solidFill>
              </a:rPr>
              <a:t>1314 E. Atlantic Blvd.</a:t>
            </a:r>
          </a:p>
          <a:p>
            <a:pPr algn="ctr"/>
            <a:r>
              <a:rPr lang="en-US" dirty="0" smtClean="0">
                <a:solidFill>
                  <a:srgbClr val="404040"/>
                </a:solidFill>
              </a:rPr>
              <a:t>Pompano Beach, FL  33060</a:t>
            </a:r>
          </a:p>
          <a:p>
            <a:pPr algn="ctr"/>
            <a:r>
              <a:rPr lang="en-US" dirty="0" smtClean="0">
                <a:solidFill>
                  <a:srgbClr val="404040"/>
                </a:solidFill>
              </a:rPr>
              <a:t>800-344-4833</a:t>
            </a:r>
          </a:p>
          <a:p>
            <a:r>
              <a:rPr lang="en-US" dirty="0" smtClean="0">
                <a:solidFill>
                  <a:srgbClr val="404040"/>
                </a:solidFill>
              </a:rPr>
              <a:t>			</a:t>
            </a:r>
          </a:p>
          <a:p>
            <a:pPr lvl="5">
              <a:buFont typeface="Wingdings" pitchFamily="2" charset="2"/>
              <a:buChar char="q"/>
            </a:pPr>
            <a:r>
              <a:rPr lang="en-US" dirty="0" smtClean="0">
                <a:solidFill>
                  <a:srgbClr val="404040"/>
                </a:solidFill>
              </a:rPr>
              <a:t> Corporate Insurance</a:t>
            </a:r>
          </a:p>
          <a:p>
            <a:pPr lvl="5">
              <a:buFont typeface="Wingdings" pitchFamily="2" charset="2"/>
              <a:buChar char="q"/>
            </a:pPr>
            <a:r>
              <a:rPr lang="en-US" dirty="0" smtClean="0">
                <a:solidFill>
                  <a:srgbClr val="404040"/>
                </a:solidFill>
              </a:rPr>
              <a:t>Homeowner’s  Insurance</a:t>
            </a:r>
          </a:p>
          <a:p>
            <a:pPr lvl="5">
              <a:buFont typeface="Wingdings" pitchFamily="2" charset="2"/>
              <a:buChar char="q"/>
            </a:pPr>
            <a:r>
              <a:rPr lang="en-US" dirty="0" smtClean="0">
                <a:solidFill>
                  <a:srgbClr val="404040"/>
                </a:solidFill>
              </a:rPr>
              <a:t>Bonds</a:t>
            </a:r>
          </a:p>
          <a:p>
            <a:pPr lvl="5">
              <a:buFont typeface="Wingdings" pitchFamily="2" charset="2"/>
              <a:buChar char="q"/>
            </a:pPr>
            <a:r>
              <a:rPr lang="en-US" dirty="0" smtClean="0">
                <a:solidFill>
                  <a:srgbClr val="404040"/>
                </a:solidFill>
              </a:rPr>
              <a:t>Risk Management</a:t>
            </a:r>
          </a:p>
          <a:p>
            <a:pPr lvl="5">
              <a:buFont typeface="Wingdings" pitchFamily="2" charset="2"/>
              <a:buChar char="q"/>
            </a:pPr>
            <a:r>
              <a:rPr lang="en-US" dirty="0" smtClean="0">
                <a:solidFill>
                  <a:srgbClr val="404040"/>
                </a:solidFill>
              </a:rPr>
              <a:t>OSHA Compliance</a:t>
            </a:r>
          </a:p>
          <a:p>
            <a:pPr lvl="5">
              <a:buFont typeface="Wingdings" pitchFamily="2" charset="2"/>
              <a:buChar char="q"/>
            </a:pPr>
            <a:r>
              <a:rPr lang="en-US" dirty="0" smtClean="0">
                <a:solidFill>
                  <a:srgbClr val="404040"/>
                </a:solidFill>
              </a:rPr>
              <a:t>Employee Benefits Programs</a:t>
            </a:r>
            <a:endParaRPr lang="en-US" dirty="0">
              <a:solidFill>
                <a:srgbClr val="404040"/>
              </a:solidFill>
            </a:endParaRPr>
          </a:p>
        </p:txBody>
      </p:sp>
      <p:pic>
        <p:nvPicPr>
          <p:cNvPr id="2" name="Picture 2" title="question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00400" y="152400"/>
            <a:ext cx="2743200" cy="1956816"/>
          </a:xfrm>
          <a:prstGeom prst="rect">
            <a:avLst/>
          </a:prstGeom>
          <a:noFill/>
        </p:spPr>
      </p:pic>
      <p:sp>
        <p:nvSpPr>
          <p:cNvPr id="4" name="Slide Number Placeholder 3"/>
          <p:cNvSpPr>
            <a:spLocks noGrp="1"/>
          </p:cNvSpPr>
          <p:nvPr>
            <p:ph type="sldNum" sz="quarter" idx="12"/>
          </p:nvPr>
        </p:nvSpPr>
        <p:spPr/>
        <p:txBody>
          <a:bodyPr/>
          <a:lstStyle/>
          <a:p>
            <a:fld id="{A3F31473-23EB-4724-8B59-FE6D21D89FA4}" type="slidenum">
              <a:rPr lang="en-US" smtClean="0"/>
              <a:pPr/>
              <a:t>81</a:t>
            </a:fld>
            <a:endParaRPr lang="en-US" dirty="0"/>
          </a:p>
        </p:txBody>
      </p:sp>
    </p:spTree>
    <p:extLst>
      <p:ext uri="{BB962C8B-B14F-4D97-AF65-F5344CB8AC3E}">
        <p14:creationId xmlns:p14="http://schemas.microsoft.com/office/powerpoint/2010/main" val="859341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Cheaper Solar Trackers</a:t>
            </a:r>
            <a:endParaRPr lang="en-US" dirty="0">
              <a:solidFill>
                <a:schemeClr val="bg1"/>
              </a:solidFill>
            </a:endParaRPr>
          </a:p>
        </p:txBody>
      </p:sp>
      <p:sp>
        <p:nvSpPr>
          <p:cNvPr id="3" name="Content Placeholder 2" title="One robot replaces 400 tracking motors"/>
          <p:cNvSpPr>
            <a:spLocks noGrp="1"/>
          </p:cNvSpPr>
          <p:nvPr>
            <p:ph idx="1"/>
          </p:nvPr>
        </p:nvSpPr>
        <p:spPr>
          <a:xfrm>
            <a:off x="98611" y="4648200"/>
            <a:ext cx="8903447" cy="1981200"/>
          </a:xfrm>
        </p:spPr>
        <p:txBody>
          <a:bodyPr>
            <a:normAutofit fontScale="92500" lnSpcReduction="20000"/>
          </a:bodyPr>
          <a:lstStyle/>
          <a:p>
            <a:r>
              <a:rPr lang="en-US" dirty="0" smtClean="0"/>
              <a:t>One robot replaces 400 tracking motors</a:t>
            </a:r>
          </a:p>
          <a:p>
            <a:r>
              <a:rPr lang="en-US" dirty="0" smtClean="0"/>
              <a:t>50% reduction in tracker cost</a:t>
            </a:r>
          </a:p>
          <a:p>
            <a:r>
              <a:rPr lang="en-US" dirty="0" smtClean="0"/>
              <a:t>Robot manufactured exclusively in the USA</a:t>
            </a:r>
          </a:p>
          <a:p>
            <a:r>
              <a:rPr lang="en-US" dirty="0" smtClean="0"/>
              <a:t>$1M in DOE funding</a:t>
            </a:r>
          </a:p>
        </p:txBody>
      </p:sp>
      <p:sp>
        <p:nvSpPr>
          <p:cNvPr id="4" name="Slide Number Placeholder 3"/>
          <p:cNvSpPr>
            <a:spLocks noGrp="1"/>
          </p:cNvSpPr>
          <p:nvPr>
            <p:ph type="sldNum" sz="quarter" idx="4"/>
          </p:nvPr>
        </p:nvSpPr>
        <p:spPr/>
        <p:txBody>
          <a:bodyPr/>
          <a:lstStyle/>
          <a:p>
            <a:pPr algn="ctr"/>
            <a:fld id="{569ED990-BA88-AE41-BB59-D037D369E88F}" type="slidenum">
              <a:rPr lang="en-US" smtClean="0">
                <a:solidFill>
                  <a:srgbClr val="EEEEEE"/>
                </a:solidFill>
              </a:rPr>
              <a:pPr algn="ctr"/>
              <a:t>9</a:t>
            </a:fld>
            <a:endParaRPr lang="en-US" dirty="0">
              <a:solidFill>
                <a:srgbClr val="EEEEEE"/>
              </a:solidFill>
            </a:endParaRPr>
          </a:p>
        </p:txBody>
      </p:sp>
      <p:pic>
        <p:nvPicPr>
          <p:cNvPr id="14" name="Picture 13" descr="solar-panels-and-robot.png" title="cheaper solar tracker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14400"/>
            <a:ext cx="9144000" cy="3638939"/>
          </a:xfrm>
          <a:prstGeom prst="rect">
            <a:avLst/>
          </a:prstGeom>
        </p:spPr>
      </p:pic>
      <p:grpSp>
        <p:nvGrpSpPr>
          <p:cNvPr id="5" name="Group 14"/>
          <p:cNvGrpSpPr/>
          <p:nvPr/>
        </p:nvGrpSpPr>
        <p:grpSpPr>
          <a:xfrm>
            <a:off x="6858000" y="990600"/>
            <a:ext cx="2286000" cy="928688"/>
            <a:chOff x="6705600" y="914400"/>
            <a:chExt cx="2438400" cy="990600"/>
          </a:xfrm>
        </p:grpSpPr>
        <p:sp>
          <p:nvSpPr>
            <p:cNvPr id="12" name="Subtitle 2"/>
            <p:cNvSpPr txBox="1">
              <a:spLocks/>
            </p:cNvSpPr>
            <p:nvPr/>
          </p:nvSpPr>
          <p:spPr>
            <a:xfrm>
              <a:off x="6705600" y="1590040"/>
              <a:ext cx="2438400" cy="31496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Wingdings" charset="2"/>
                <a:buChar char="§"/>
                <a:defRPr sz="3200" kern="1200">
                  <a:solidFill>
                    <a:srgbClr val="FFFFFF"/>
                  </a:solidFill>
                  <a:latin typeface="Gill Sans MT" pitchFamily="34" charset="0"/>
                  <a:ea typeface="+mn-ea"/>
                  <a:cs typeface="+mn-cs"/>
                </a:defRPr>
              </a:lvl1pPr>
              <a:lvl2pPr marL="742950" indent="-285750" algn="l" defTabSz="457200" rtl="0" eaLnBrk="1" latinLnBrk="0" hangingPunct="1">
                <a:spcBef>
                  <a:spcPct val="20000"/>
                </a:spcBef>
                <a:buFont typeface="Arial"/>
                <a:buChar char="–"/>
                <a:defRPr sz="3000" kern="1200">
                  <a:solidFill>
                    <a:srgbClr val="FFFFFF"/>
                  </a:solidFill>
                  <a:latin typeface="Gill Sans MT" pitchFamily="34" charset="0"/>
                  <a:ea typeface="+mn-ea"/>
                  <a:cs typeface="+mn-cs"/>
                </a:defRPr>
              </a:lvl2pPr>
              <a:lvl3pPr marL="1143000" indent="-228600" algn="l" defTabSz="457200" rtl="0" eaLnBrk="1" latinLnBrk="0" hangingPunct="1">
                <a:spcBef>
                  <a:spcPct val="20000"/>
                </a:spcBef>
                <a:buFont typeface="Arial"/>
                <a:buChar char="•"/>
                <a:defRPr sz="3000" kern="1200">
                  <a:solidFill>
                    <a:srgbClr val="FFFFFF"/>
                  </a:solidFill>
                  <a:latin typeface="Gill Sans MT" pitchFamily="34" charset="0"/>
                  <a:ea typeface="+mn-ea"/>
                  <a:cs typeface="+mn-cs"/>
                </a:defRPr>
              </a:lvl3pPr>
              <a:lvl4pPr marL="1600200" indent="-228600" algn="l" defTabSz="457200" rtl="0" eaLnBrk="1" latinLnBrk="0" hangingPunct="1">
                <a:spcBef>
                  <a:spcPct val="20000"/>
                </a:spcBef>
                <a:buFont typeface="Arial"/>
                <a:buChar char="–"/>
                <a:defRPr sz="3000" kern="1200">
                  <a:solidFill>
                    <a:srgbClr val="FFFFFF"/>
                  </a:solidFill>
                  <a:latin typeface="Gill Sans MT" pitchFamily="34" charset="0"/>
                  <a:ea typeface="+mn-ea"/>
                  <a:cs typeface="+mn-cs"/>
                </a:defRPr>
              </a:lvl4pPr>
              <a:lvl5pPr marL="2057400" indent="-228600" algn="l" defTabSz="457200" rtl="0" eaLnBrk="1" latinLnBrk="0" hangingPunct="1">
                <a:spcBef>
                  <a:spcPct val="20000"/>
                </a:spcBef>
                <a:buFont typeface="Arial"/>
                <a:buNone/>
                <a:defRPr sz="1600" kern="1200">
                  <a:solidFill>
                    <a:srgbClr val="EEEEEE"/>
                  </a:solidFill>
                  <a:latin typeface="Gill Sans MT"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charset="2"/>
                <a:buNone/>
              </a:pPr>
              <a:r>
                <a:rPr lang="en-US" sz="1600" dirty="0" smtClean="0">
                  <a:solidFill>
                    <a:prstClr val="white">
                      <a:lumMod val="65000"/>
                    </a:prstClr>
                  </a:solidFill>
                </a:rPr>
                <a:t>Solar</a:t>
              </a:r>
              <a:r>
                <a:rPr lang="en-US" sz="1600" dirty="0" smtClean="0"/>
                <a:t> </a:t>
              </a:r>
              <a:r>
                <a:rPr lang="en-US" sz="1600" dirty="0" smtClean="0">
                  <a:solidFill>
                    <a:srgbClr val="FFA61B"/>
                  </a:solidFill>
                </a:rPr>
                <a:t>powered by Robotics</a:t>
              </a:r>
              <a:endParaRPr lang="en-US" sz="1600" dirty="0">
                <a:solidFill>
                  <a:srgbClr val="FFA61B"/>
                </a:solidFill>
              </a:endParaRPr>
            </a:p>
          </p:txBody>
        </p:sp>
        <p:pic>
          <p:nvPicPr>
            <p:cNvPr id="13" name="Picture 12" descr="QB-logo cmyk.ep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81800" y="914400"/>
              <a:ext cx="2222500" cy="609600"/>
            </a:xfrm>
            <a:prstGeom prst="rect">
              <a:avLst/>
            </a:prstGeom>
          </p:spPr>
        </p:pic>
      </p:grpSp>
    </p:spTree>
    <p:extLst>
      <p:ext uri="{BB962C8B-B14F-4D97-AF65-F5344CB8AC3E}">
        <p14:creationId xmlns:p14="http://schemas.microsoft.com/office/powerpoint/2010/main" val="31666378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SunShot External Presentation Template - White_v3">
  <a:themeElements>
    <a:clrScheme name="Sunshot White">
      <a:dk1>
        <a:srgbClr val="181300"/>
      </a:dk1>
      <a:lt1>
        <a:srgbClr val="F3F5FF"/>
      </a:lt1>
      <a:dk2>
        <a:srgbClr val="6B737B"/>
      </a:dk2>
      <a:lt2>
        <a:srgbClr val="EFA029"/>
      </a:lt2>
      <a:accent1>
        <a:srgbClr val="ED7A2C"/>
      </a:accent1>
      <a:accent2>
        <a:srgbClr val="E5002D"/>
      </a:accent2>
      <a:accent3>
        <a:srgbClr val="FBCE22"/>
      </a:accent3>
      <a:accent4>
        <a:srgbClr val="009FC2"/>
      </a:accent4>
      <a:accent5>
        <a:srgbClr val="00AB8D"/>
      </a:accent5>
      <a:accent6>
        <a:srgbClr val="F3F5FF"/>
      </a:accent6>
      <a:hlink>
        <a:srgbClr val="0000FF"/>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AGE SOLAR - Titelfolien">
  <a:themeElements>
    <a:clrScheme name="Mage Solar">
      <a:dk1>
        <a:srgbClr val="707173"/>
      </a:dk1>
      <a:lt1>
        <a:srgbClr val="FFFFFF"/>
      </a:lt1>
      <a:dk2>
        <a:srgbClr val="707173"/>
      </a:dk2>
      <a:lt2>
        <a:srgbClr val="EEECE1"/>
      </a:lt2>
      <a:accent1>
        <a:srgbClr val="EF7F01"/>
      </a:accent1>
      <a:accent2>
        <a:srgbClr val="A5A5A5"/>
      </a:accent2>
      <a:accent3>
        <a:srgbClr val="D8D8D8"/>
      </a:accent3>
      <a:accent4>
        <a:srgbClr val="F2F2F2"/>
      </a:accent4>
      <a:accent5>
        <a:srgbClr val="FFC000"/>
      </a:accent5>
      <a:accent6>
        <a:srgbClr val="EF7F01"/>
      </a:accent6>
      <a:hlink>
        <a:srgbClr val="EF7F01"/>
      </a:hlink>
      <a:folHlink>
        <a:srgbClr val="70717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AGE SOLAR - Inhaltsfolien">
  <a:themeElements>
    <a:clrScheme name="Mage Solar">
      <a:dk1>
        <a:srgbClr val="707173"/>
      </a:dk1>
      <a:lt1>
        <a:srgbClr val="FFFFFF"/>
      </a:lt1>
      <a:dk2>
        <a:srgbClr val="707173"/>
      </a:dk2>
      <a:lt2>
        <a:srgbClr val="EEECE1"/>
      </a:lt2>
      <a:accent1>
        <a:srgbClr val="EF7F01"/>
      </a:accent1>
      <a:accent2>
        <a:srgbClr val="A5A5A5"/>
      </a:accent2>
      <a:accent3>
        <a:srgbClr val="D8D8D8"/>
      </a:accent3>
      <a:accent4>
        <a:srgbClr val="F2F2F2"/>
      </a:accent4>
      <a:accent5>
        <a:srgbClr val="FFC000"/>
      </a:accent5>
      <a:accent6>
        <a:srgbClr val="EF7F01"/>
      </a:accent6>
      <a:hlink>
        <a:srgbClr val="EF7F01"/>
      </a:hlink>
      <a:folHlink>
        <a:srgbClr val="70717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S102801084">
  <a:themeElements>
    <a:clrScheme name="Marketing_16x9">
      <a:dk1>
        <a:srgbClr val="404040"/>
      </a:dk1>
      <a:lt1>
        <a:sysClr val="window" lastClr="FFFFFF"/>
      </a:lt1>
      <a:dk2>
        <a:srgbClr val="000000"/>
      </a:dk2>
      <a:lt2>
        <a:srgbClr val="A1C1DE"/>
      </a:lt2>
      <a:accent1>
        <a:srgbClr val="39527B"/>
      </a:accent1>
      <a:accent2>
        <a:srgbClr val="528DC2"/>
      </a:accent2>
      <a:accent3>
        <a:srgbClr val="7EA939"/>
      </a:accent3>
      <a:accent4>
        <a:srgbClr val="30AEAB"/>
      </a:accent4>
      <a:accent5>
        <a:srgbClr val="31A962"/>
      </a:accent5>
      <a:accent6>
        <a:srgbClr val="78648E"/>
      </a:accent6>
      <a:hlink>
        <a:srgbClr val="7EA939"/>
      </a:hlink>
      <a:folHlink>
        <a:srgbClr val="7F7F7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flip="none" rotWithShape="1">
          <a:gsLst>
            <a:gs pos="0">
              <a:schemeClr val="phClr">
                <a:lumMod val="20000"/>
                <a:lumOff val="80000"/>
              </a:schemeClr>
            </a:gs>
            <a:gs pos="58000">
              <a:schemeClr val="phClr">
                <a:lumMod val="40000"/>
                <a:lumOff val="60000"/>
              </a:schemeClr>
            </a:gs>
            <a:gs pos="100000">
              <a:schemeClr val="phClr"/>
            </a:gs>
          </a:gsLst>
          <a:lin ang="14400000" scaled="0"/>
          <a:tileRect/>
        </a:gradFill>
        <a:gradFill flip="none" rotWithShape="1">
          <a:gsLst>
            <a:gs pos="0">
              <a:schemeClr val="phClr">
                <a:lumMod val="20000"/>
                <a:lumOff val="80000"/>
              </a:schemeClr>
            </a:gs>
            <a:gs pos="58000">
              <a:schemeClr val="phClr">
                <a:lumMod val="40000"/>
                <a:lumOff val="60000"/>
              </a:schemeClr>
            </a:gs>
            <a:gs pos="100000">
              <a:schemeClr val="phClr"/>
            </a:gs>
          </a:gsLst>
          <a:lin ang="17400000" scaled="0"/>
          <a:tileRect/>
        </a:gradFill>
      </a:bgFillStyleLst>
    </a:fmtScheme>
  </a:themeElements>
  <a:objectDefaults/>
  <a:extraClrSchemeLst/>
</a:theme>
</file>

<file path=ppt/theme/theme6.xml><?xml version="1.0" encoding="utf-8"?>
<a:theme xmlns:a="http://schemas.openxmlformats.org/drawingml/2006/main" name="EERE Executive - Black">
  <a:themeElements>
    <a:clrScheme name="EERE Executive - Black">
      <a:dk1>
        <a:srgbClr val="000000"/>
      </a:dk1>
      <a:lt1>
        <a:srgbClr val="FFFFFF"/>
      </a:lt1>
      <a:dk2>
        <a:srgbClr val="000000"/>
      </a:dk2>
      <a:lt2>
        <a:srgbClr val="FFFFFF"/>
      </a:lt2>
      <a:accent1>
        <a:srgbClr val="005B82"/>
      </a:accent1>
      <a:accent2>
        <a:srgbClr val="007934"/>
      </a:accent2>
      <a:accent3>
        <a:srgbClr val="00A9E0"/>
      </a:accent3>
      <a:accent4>
        <a:srgbClr val="7AB800"/>
      </a:accent4>
      <a:accent5>
        <a:srgbClr val="FECB00"/>
      </a:accent5>
      <a:accent6>
        <a:srgbClr val="E37222"/>
      </a:accent6>
      <a:hlink>
        <a:srgbClr val="0000FF"/>
      </a:hlink>
      <a:folHlink>
        <a:srgbClr val="0000FF"/>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SunShot Internal Presentation Template - Black_v3">
  <a:themeElements>
    <a:clrScheme name="SunShot Black">
      <a:dk1>
        <a:srgbClr val="181300"/>
      </a:dk1>
      <a:lt1>
        <a:srgbClr val="F3F5FF"/>
      </a:lt1>
      <a:dk2>
        <a:srgbClr val="6B737B"/>
      </a:dk2>
      <a:lt2>
        <a:srgbClr val="EFA029"/>
      </a:lt2>
      <a:accent1>
        <a:srgbClr val="ED7A2C"/>
      </a:accent1>
      <a:accent2>
        <a:srgbClr val="E5002D"/>
      </a:accent2>
      <a:accent3>
        <a:srgbClr val="FBCE22"/>
      </a:accent3>
      <a:accent4>
        <a:srgbClr val="009FC2"/>
      </a:accent4>
      <a:accent5>
        <a:srgbClr val="00AB8D"/>
      </a:accent5>
      <a:accent6>
        <a:srgbClr val="F3F5FF"/>
      </a:accent6>
      <a:hlink>
        <a:srgbClr val="0000FF"/>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Presenter_Template">
  <a:themeElements>
    <a:clrScheme name="SunShotGC">
      <a:dk1>
        <a:sysClr val="windowText" lastClr="000000"/>
      </a:dk1>
      <a:lt1>
        <a:sysClr val="window" lastClr="FFFFFF"/>
      </a:lt1>
      <a:dk2>
        <a:srgbClr val="1F497D"/>
      </a:dk2>
      <a:lt2>
        <a:srgbClr val="EEEEEE"/>
      </a:lt2>
      <a:accent1>
        <a:srgbClr val="FFA61B"/>
      </a:accent1>
      <a:accent2>
        <a:srgbClr val="E55302"/>
      </a:accent2>
      <a:accent3>
        <a:srgbClr val="CCCCCC"/>
      </a:accent3>
      <a:accent4>
        <a:srgbClr val="CD0920"/>
      </a:accent4>
      <a:accent5>
        <a:srgbClr val="0083A1"/>
      </a:accent5>
      <a:accent6>
        <a:srgbClr val="008E6C"/>
      </a:accent6>
      <a:hlink>
        <a:srgbClr val="006B83"/>
      </a:hlink>
      <a:folHlink>
        <a:srgbClr val="99999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3200" dirty="0" err="1" smtClean="0">
            <a:solidFill>
              <a:srgbClr val="FFFFFF"/>
            </a:solidFill>
            <a:latin typeface="Gill Sans MT" pitchFamily="34" charset="0"/>
          </a:defRPr>
        </a:defPPr>
      </a:lstStyle>
    </a:txDef>
  </a:objectDefaults>
  <a:extraClrSchemeLst/>
</a:theme>
</file>

<file path=ppt/theme/theme9.xml><?xml version="1.0" encoding="utf-8"?>
<a:theme xmlns:a="http://schemas.openxmlformats.org/drawingml/2006/main" name="1_SunShot Internal Presentation Template - Black_v3">
  <a:themeElements>
    <a:clrScheme name="SunShot Black">
      <a:dk1>
        <a:srgbClr val="181300"/>
      </a:dk1>
      <a:lt1>
        <a:srgbClr val="F3F5FF"/>
      </a:lt1>
      <a:dk2>
        <a:srgbClr val="6B737B"/>
      </a:dk2>
      <a:lt2>
        <a:srgbClr val="EFA029"/>
      </a:lt2>
      <a:accent1>
        <a:srgbClr val="ED7A2C"/>
      </a:accent1>
      <a:accent2>
        <a:srgbClr val="E5002D"/>
      </a:accent2>
      <a:accent3>
        <a:srgbClr val="FBCE22"/>
      </a:accent3>
      <a:accent4>
        <a:srgbClr val="009FC2"/>
      </a:accent4>
      <a:accent5>
        <a:srgbClr val="00AB8D"/>
      </a:accent5>
      <a:accent6>
        <a:srgbClr val="F3F5FF"/>
      </a:accent6>
      <a:hlink>
        <a:srgbClr val="0000FF"/>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CFC34D11962124BB605263B14901E48" ma:contentTypeVersion="1" ma:contentTypeDescription="Create a new document." ma:contentTypeScope="" ma:versionID="0f277a4b08256304fef49638dad19bc5">
  <xsd:schema xmlns:xsd="http://www.w3.org/2001/XMLSchema" xmlns:xs="http://www.w3.org/2001/XMLSchema" xmlns:p="http://schemas.microsoft.com/office/2006/metadata/properties" xmlns:ns1="http://schemas.microsoft.com/sharepoint/v3" targetNamespace="http://schemas.microsoft.com/office/2006/metadata/properties" ma:root="true" ma:fieldsID="8d109c30406401b702de0f04961781b5"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internalName="PublishingStartDate">
      <xsd:simpleType>
        <xsd:restriction base="dms:Unknown"/>
      </xsd:simpleType>
    </xsd:element>
    <xsd:element name="PublishingExpirationDate" ma:index="9" nillable="true" ma:displayName="Scheduling End Date" ma:description=""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B2843A-FA13-447D-9855-5923F5C46110}"/>
</file>

<file path=customXml/itemProps2.xml><?xml version="1.0" encoding="utf-8"?>
<ds:datastoreItem xmlns:ds="http://schemas.openxmlformats.org/officeDocument/2006/customXml" ds:itemID="{75126BEC-74C4-4CF2-9238-A071B38197FC}"/>
</file>

<file path=customXml/itemProps3.xml><?xml version="1.0" encoding="utf-8"?>
<ds:datastoreItem xmlns:ds="http://schemas.openxmlformats.org/officeDocument/2006/customXml" ds:itemID="{812DC04E-3491-43CF-9AD0-46AF9D88C607}"/>
</file>

<file path=docProps/app.xml><?xml version="1.0" encoding="utf-8"?>
<Properties xmlns="http://schemas.openxmlformats.org/officeDocument/2006/extended-properties" xmlns:vt="http://schemas.openxmlformats.org/officeDocument/2006/docPropsVTypes">
  <TotalTime>283</TotalTime>
  <Words>5027</Words>
  <Application>Microsoft Office PowerPoint</Application>
  <PresentationFormat>On-screen Show (4:3)</PresentationFormat>
  <Paragraphs>727</Paragraphs>
  <Slides>81</Slides>
  <Notes>28</Notes>
  <HiddenSlides>0</HiddenSlides>
  <MMClips>0</MMClips>
  <ScaleCrop>false</ScaleCrop>
  <HeadingPairs>
    <vt:vector size="4" baseType="variant">
      <vt:variant>
        <vt:lpstr>Theme</vt:lpstr>
      </vt:variant>
      <vt:variant>
        <vt:i4>12</vt:i4>
      </vt:variant>
      <vt:variant>
        <vt:lpstr>Slide Titles</vt:lpstr>
      </vt:variant>
      <vt:variant>
        <vt:i4>81</vt:i4>
      </vt:variant>
    </vt:vector>
  </HeadingPairs>
  <TitlesOfParts>
    <vt:vector size="93" baseType="lpstr">
      <vt:lpstr>Office Theme</vt:lpstr>
      <vt:lpstr>1_Office Theme</vt:lpstr>
      <vt:lpstr>MAGE SOLAR - Titelfolien</vt:lpstr>
      <vt:lpstr>MAGE SOLAR - Inhaltsfolien</vt:lpstr>
      <vt:lpstr>TS102801084</vt:lpstr>
      <vt:lpstr>EERE Executive - Black</vt:lpstr>
      <vt:lpstr>2_SunShot Internal Presentation Template - Black_v3</vt:lpstr>
      <vt:lpstr>Presenter_Template</vt:lpstr>
      <vt:lpstr>1_SunShot Internal Presentation Template - Black_v3</vt:lpstr>
      <vt:lpstr>3_Office Theme</vt:lpstr>
      <vt:lpstr>SunShot External Presentation Template - White_v3</vt:lpstr>
      <vt:lpstr>4_Office Theme</vt:lpstr>
      <vt:lpstr>Solar 101 for Residents, Small Businesses and Interested Stakeholders</vt:lpstr>
      <vt:lpstr>U.S. Department of Energy’s Vision to Advance Solar Nationally</vt:lpstr>
      <vt:lpstr>So what is the SunShot Initiative?</vt:lpstr>
      <vt:lpstr>PowerPoint Presentation</vt:lpstr>
      <vt:lpstr>PowerPoint Presentation</vt:lpstr>
      <vt:lpstr>PowerPoint Presentation</vt:lpstr>
      <vt:lpstr>SunShot for Utility Solar PV</vt:lpstr>
      <vt:lpstr>World Record Cell Efficiencies</vt:lpstr>
      <vt:lpstr>Cheaper Solar Trackers</vt:lpstr>
      <vt:lpstr>PowerPoint Presentation</vt:lpstr>
      <vt:lpstr>More Paperwork = Higher Cost</vt:lpstr>
      <vt:lpstr>One Hypothetical City’s Process…</vt:lpstr>
      <vt:lpstr>Pre-Application</vt:lpstr>
      <vt:lpstr>Utility Track</vt:lpstr>
      <vt:lpstr>Utility - Application </vt:lpstr>
      <vt:lpstr>PowerPoint Presentation</vt:lpstr>
      <vt:lpstr>More than a Year Later,  You’re Finally Ready for Solar</vt:lpstr>
      <vt:lpstr>And Permitting is  Different Everywhere</vt:lpstr>
      <vt:lpstr>SunShot Incubator</vt:lpstr>
      <vt:lpstr>Incubator Economic Growth Factor</vt:lpstr>
      <vt:lpstr>A Sun Number for Everyone</vt:lpstr>
      <vt:lpstr>Streamlined Permitting, Inspection</vt:lpstr>
      <vt:lpstr>Crowd-Funded Solar</vt:lpstr>
      <vt:lpstr>Instant System Design</vt:lpstr>
      <vt:lpstr>Comparison Shopping for Solar</vt:lpstr>
      <vt:lpstr>Faster, Lower Cost O&amp;M</vt:lpstr>
      <vt:lpstr>PowerPoint Presentation</vt:lpstr>
      <vt:lpstr>Cloud-based Customer Acquisition Toolkit </vt:lpstr>
      <vt:lpstr>ONLINE O&amp;M MARKETPLACE FOR SOLAR INSTALLATIONS</vt:lpstr>
      <vt:lpstr>ONLINE BROKERAGE FOR CUSTOMER ACQUISITION FOR SOLAR INSTALLERS</vt:lpstr>
      <vt:lpstr>PowerPoint Presentation</vt:lpstr>
      <vt:lpstr>PowerPoint Presentation</vt:lpstr>
      <vt:lpstr>PowerPoint Presentation</vt:lpstr>
      <vt:lpstr>PowerPoint Presentation</vt:lpstr>
      <vt:lpstr>RSC II: Objectives</vt:lpstr>
      <vt:lpstr>RSC II Action Areas</vt:lpstr>
      <vt:lpstr>PowerPoint Presentation</vt:lpstr>
      <vt:lpstr>PowerPoint Presentation</vt:lpstr>
      <vt:lpstr>Solar Energy Evolution and Diffusion Studies</vt:lpstr>
      <vt:lpstr>PowerPoint Presentation</vt:lpstr>
      <vt:lpstr>Benefits of Solar and How Solar Works</vt:lpstr>
      <vt:lpstr> BENEFITS OF SOLAR AND HOW SOLAR WORKS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Financing Options for Solar Projects</vt:lpstr>
      <vt:lpstr>Finance Solutions for Your Solar Project Wolfgang Beaugrand, MAGE SOLAR USA (Southeast Regional Sales Manager) &amp; Florida Allicance for Renewable Energy (Board Member) </vt:lpstr>
      <vt:lpstr>I want Solar today!  How do I pay for it?</vt:lpstr>
      <vt:lpstr>Financing Your Solar PV System Residential</vt:lpstr>
      <vt:lpstr>SIS Kit Options </vt:lpstr>
      <vt:lpstr>30% Federal Income Tax Credit Available</vt:lpstr>
      <vt:lpstr>Compare Financial Options - Residential</vt:lpstr>
      <vt:lpstr>Finance Options For Commercial End Users*</vt:lpstr>
      <vt:lpstr>Finance Options for Municipalities and Schools</vt:lpstr>
      <vt:lpstr>Finance Options for Installers</vt:lpstr>
      <vt:lpstr>MAGE SOLAR Finance Solutions Partners*</vt:lpstr>
      <vt:lpstr>MAGE SOLAR – Are you ready?  Let's go!</vt:lpstr>
      <vt:lpstr>Contact us: </vt:lpstr>
      <vt:lpstr>Insurance Coverage for Your Solar Project</vt:lpstr>
      <vt:lpstr>Insurance Coverage Essentials for Commercial Building Owners with PV Systems</vt:lpstr>
      <vt:lpstr>Who are We?</vt:lpstr>
      <vt:lpstr>Insurance Coverage Essentials for Commercial Owners – Solar Systems </vt:lpstr>
      <vt:lpstr>Co-Insurance Impact – The insured value of the Building must include the replacement cost of the (PV) system</vt:lpstr>
      <vt:lpstr>Stored Materials?  Partially installed PV System  Who is responsible?</vt:lpstr>
      <vt:lpstr>Installation Floater  Protects the PV System while on site</vt:lpstr>
      <vt:lpstr>Solar System Performance Guarantees  Who guarantees the Output?</vt:lpstr>
      <vt:lpstr>Key Components of efficiency guarantees</vt:lpstr>
      <vt:lpstr>Energy efficiency Guarantees - An emerging exposure for insurance industry,   Installer must qualify</vt:lpstr>
      <vt:lpstr>General Risk Management  Recommendations for Building Owners that are contemplating  a PV Project </vt:lpstr>
      <vt:lpstr>Protect your Home and Control Personal  Insurance Cost</vt:lpstr>
      <vt:lpstr>PowerPoint Presentation</vt:lpstr>
      <vt:lpstr>PowerPoint Presentation</vt:lpstr>
      <vt:lpstr>PowerPoint Presentation</vt:lpstr>
      <vt:lpstr>PowerPoint Presentation</vt:lpstr>
    </vt:vector>
  </TitlesOfParts>
  <Company>Broward County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 Solar Fest</dc:title>
  <dc:creator>sstrauss</dc:creator>
  <cp:lastModifiedBy>sstrauss</cp:lastModifiedBy>
  <cp:revision>38</cp:revision>
  <dcterms:created xsi:type="dcterms:W3CDTF">2013-01-22T19:39:48Z</dcterms:created>
  <dcterms:modified xsi:type="dcterms:W3CDTF">2013-02-01T19:58:33Z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y fmtid="{D5CDD505-2E9C-101B-9397-08002B2CF9AE}" pid="3" name="ContentTypeId">
    <vt:lpwstr>0x0101009CFC34D11962124BB605263B14901E48</vt:lpwstr>
  </property>
</Properties>
</file>