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63" r:id="rId3"/>
    <p:sldId id="256" r:id="rId4"/>
    <p:sldId id="264" r:id="rId5"/>
    <p:sldId id="261" r:id="rId6"/>
    <p:sldId id="260" r:id="rId7"/>
    <p:sldId id="258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Mason" initials="GM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>
        <p:scale>
          <a:sx n="114" d="100"/>
          <a:sy n="114" d="100"/>
        </p:scale>
        <p:origin x="-33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91693-AE68-49C1-8AD2-63F8087C7CCA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5C56B-FCE7-4231-83B8-2F483B93DB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6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5C56B-FCE7-4231-83B8-2F483B93DB8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North Campus Well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5C56B-FCE7-4231-83B8-2F483B93DB8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3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5C56B-FCE7-4231-83B8-2F483B93DB8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5C56B-FCE7-4231-83B8-2F483B93DB8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5C56B-FCE7-4231-83B8-2F483B93DB8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5C56B-FCE7-4231-83B8-2F483B93DB8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7065-D95C-45F4-9E10-DBA386F8A5DB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AD93-556B-428F-B621-CFF5FDAA2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17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7065-D95C-45F4-9E10-DBA386F8A5DB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AD93-556B-428F-B621-CFF5FDAA2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27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7065-D95C-45F4-9E10-DBA386F8A5DB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AD93-556B-428F-B621-CFF5FDAA2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05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923" y="3307356"/>
            <a:ext cx="9489573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923" y="4777380"/>
            <a:ext cx="9489573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0A44-43D9-455C-A34B-390B65960CC9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6/2/2014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7D2F-8AC4-4F08-995A-6D8CDCE6D352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37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0A44-43D9-455C-A34B-390B65960CC9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6/2/2014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7D2F-8AC4-4F08-995A-6D8CDCE6D352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26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3308581"/>
            <a:ext cx="9489571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4777381"/>
            <a:ext cx="948957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0A44-43D9-455C-A34B-390B65960CC9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6/2/2014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7D2F-8AC4-4F08-995A-6D8CDCE6D352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61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675725"/>
            <a:ext cx="949744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5924" y="1809750"/>
            <a:ext cx="4628369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708" y="1809749"/>
            <a:ext cx="4625656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0A44-43D9-455C-A34B-390B65960CC9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6/2/2014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7D2F-8AC4-4F08-995A-6D8CDCE6D352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01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7192" y="1812927"/>
            <a:ext cx="419709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5924" y="2389190"/>
            <a:ext cx="4628369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56088" y="1812927"/>
            <a:ext cx="41899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7" y="2389190"/>
            <a:ext cx="462836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0A44-43D9-455C-A34B-390B65960CC9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6/2/2014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7D2F-8AC4-4F08-995A-6D8CDCE6D352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73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0A44-43D9-455C-A34B-390B65960CC9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6/2/2014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7D2F-8AC4-4F08-995A-6D8CDCE6D352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46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0A44-43D9-455C-A34B-390B65960CC9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6/2/2014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7D2F-8AC4-4F08-995A-6D8CDCE6D352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760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3" y="446088"/>
            <a:ext cx="3547533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6873" y="446088"/>
            <a:ext cx="5706492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3" y="1631950"/>
            <a:ext cx="3547533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0A44-43D9-455C-A34B-390B65960CC9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6/2/2014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7D2F-8AC4-4F08-995A-6D8CDCE6D352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403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7065-D95C-45F4-9E10-DBA386F8A5DB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AD93-556B-428F-B621-CFF5FDAA2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29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1387058"/>
            <a:ext cx="4641849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4" y="2500312"/>
            <a:ext cx="4641849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0A44-43D9-455C-A34B-390B65960CC9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6/2/2014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7D2F-8AC4-4F08-995A-6D8CDCE6D352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91682" y="993076"/>
            <a:ext cx="2462851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502400" y="1600200"/>
            <a:ext cx="4572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33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4" y="1807361"/>
            <a:ext cx="949744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0A44-43D9-455C-A34B-390B65960CC9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6/2/2014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7D2F-8AC4-4F08-995A-6D8CDCE6D352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3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15" y="675723"/>
            <a:ext cx="1963949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3" y="675724"/>
            <a:ext cx="7290076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0A44-43D9-455C-A34B-390B65960CC9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6/2/2014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87D2F-8AC4-4F08-995A-6D8CDCE6D352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7065-D95C-45F4-9E10-DBA386F8A5DB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AD93-556B-428F-B621-CFF5FDAA2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9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7065-D95C-45F4-9E10-DBA386F8A5DB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AD93-556B-428F-B621-CFF5FDAA2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81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7065-D95C-45F4-9E10-DBA386F8A5DB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AD93-556B-428F-B621-CFF5FDAA2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5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7065-D95C-45F4-9E10-DBA386F8A5DB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AD93-556B-428F-B621-CFF5FDAA2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01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7065-D95C-45F4-9E10-DBA386F8A5DB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AD93-556B-428F-B621-CFF5FDAA2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7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7065-D95C-45F4-9E10-DBA386F8A5DB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AD93-556B-428F-B621-CFF5FDAA2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78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7065-D95C-45F4-9E10-DBA386F8A5DB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AD93-556B-428F-B621-CFF5FDAA2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6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77065-D95C-45F4-9E10-DBA386F8A5DB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1AD93-556B-428F-B621-CFF5FDAA2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5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12" y="-16"/>
            <a:ext cx="12336461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5923" y="675725"/>
            <a:ext cx="9500151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1807361"/>
            <a:ext cx="9500149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AF0A44-43D9-455C-A34B-390B65960CC9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6/2/2014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545" y="5951811"/>
            <a:ext cx="81104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C287D2F-8AC4-4F08-995A-6D8CDCE6D352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-152406"/>
            <a:ext cx="777240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SUSTAINABILITY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H:\Photos\Dr. Peggy Green Photos\DSC0048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5" b="8038"/>
          <a:stretch/>
        </p:blipFill>
        <p:spPr bwMode="auto">
          <a:xfrm>
            <a:off x="1518709" y="677792"/>
            <a:ext cx="9144000" cy="599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Admin\Templates\BC_Logo_with web Blu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4" y="35540"/>
            <a:ext cx="1518709" cy="57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65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8"/>
          <a:stretch/>
        </p:blipFill>
        <p:spPr>
          <a:xfrm>
            <a:off x="1021" y="0"/>
            <a:ext cx="5325538" cy="6847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r="16793"/>
          <a:stretch/>
        </p:blipFill>
        <p:spPr>
          <a:xfrm>
            <a:off x="5595256" y="0"/>
            <a:ext cx="6596743" cy="6860108"/>
          </a:xfrm>
          <a:prstGeom prst="rect">
            <a:avLst/>
          </a:prstGeom>
        </p:spPr>
      </p:pic>
      <p:pic>
        <p:nvPicPr>
          <p:cNvPr id="6" name="Picture 2" descr="H:\Admin\Templates\BC_Logo_with web Blu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444" y="0"/>
            <a:ext cx="1931623" cy="73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17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3.gstatic.com/images?q=tbn:ANd9GcQPropDy55SGDvKVYJOqEfjzrbeiCSs7mcf-A2-IFtrK93ioPLKX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614" y="8823"/>
            <a:ext cx="9144000" cy="684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:\Admin\Templates\BC_Logo_with web Bl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5" y="368673"/>
            <a:ext cx="1931623" cy="73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02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" t="3139" r="2371" b="11746"/>
          <a:stretch/>
        </p:blipFill>
        <p:spPr>
          <a:xfrm>
            <a:off x="2264138" y="0"/>
            <a:ext cx="9920520" cy="6858000"/>
          </a:xfrm>
          <a:prstGeom prst="rect">
            <a:avLst/>
          </a:prstGeom>
        </p:spPr>
      </p:pic>
      <p:pic>
        <p:nvPicPr>
          <p:cNvPr id="4" name="Picture 2" descr="H:\Admin\Templates\BC_Logo_with web Blu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20" y="228862"/>
            <a:ext cx="1931623" cy="73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53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95" y="0"/>
            <a:ext cx="10272410" cy="6858000"/>
          </a:xfrm>
          <a:prstGeom prst="rect">
            <a:avLst/>
          </a:prstGeom>
        </p:spPr>
      </p:pic>
      <p:pic>
        <p:nvPicPr>
          <p:cNvPr id="3" name="Picture 2" descr="H:\Admin\Templates\BC_Logo_with web Blu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444" y="0"/>
            <a:ext cx="1931623" cy="73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48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4" b="21286"/>
          <a:stretch/>
        </p:blipFill>
        <p:spPr>
          <a:xfrm>
            <a:off x="3184070" y="0"/>
            <a:ext cx="7572917" cy="6858001"/>
          </a:xfrm>
          <a:prstGeom prst="rect">
            <a:avLst/>
          </a:prstGeom>
        </p:spPr>
      </p:pic>
      <p:pic>
        <p:nvPicPr>
          <p:cNvPr id="2050" name="Picture 2" descr="H:\Admin\Templates\BC_Logo_with web Blu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22" y="104501"/>
            <a:ext cx="2634996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15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" y="751121"/>
            <a:ext cx="12183812" cy="610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0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74A54D9D6764FB2A3052C414ABE2F" ma:contentTypeVersion="1" ma:contentTypeDescription="Create a new document." ma:contentTypeScope="" ma:versionID="5607289cb71b40debd49d7f5ba63c9a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eb741f30fcdd1d6053161891e09045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CB793E6-7574-4073-8609-B411D2E37C87}"/>
</file>

<file path=customXml/itemProps2.xml><?xml version="1.0" encoding="utf-8"?>
<ds:datastoreItem xmlns:ds="http://schemas.openxmlformats.org/officeDocument/2006/customXml" ds:itemID="{266D5C98-4BEA-477F-A9BE-DCB73EA7FA92}"/>
</file>

<file path=customXml/itemProps3.xml><?xml version="1.0" encoding="utf-8"?>
<ds:datastoreItem xmlns:ds="http://schemas.openxmlformats.org/officeDocument/2006/customXml" ds:itemID="{D6928D2D-023B-4A08-B8AE-BF3AF1D68BBF}"/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11</Words>
  <Application>Microsoft Office PowerPoint</Application>
  <PresentationFormat>Custom</PresentationFormat>
  <Paragraphs>8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Spring</vt:lpstr>
      <vt:lpstr>SUSTAINABILITY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Broward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Mason</dc:creator>
  <cp:lastModifiedBy>sstrauss</cp:lastModifiedBy>
  <cp:revision>11</cp:revision>
  <dcterms:created xsi:type="dcterms:W3CDTF">2014-05-29T19:06:39Z</dcterms:created>
  <dcterms:modified xsi:type="dcterms:W3CDTF">2014-06-02T12:04:19Z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0x010100CBF74A54D9D6764FB2A3052C414ABE2F</vt:lpwstr>
  </property>
</Properties>
</file>