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theme/theme1.xml" ContentType="application/vnd.openxmlformats-officedocument.theme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67" r:id="rId4"/>
    <p:sldId id="278" r:id="rId5"/>
    <p:sldId id="283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75" r:id="rId14"/>
    <p:sldId id="292" r:id="rId15"/>
    <p:sldId id="270" r:id="rId16"/>
    <p:sldId id="274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8798" autoAdjust="0"/>
  </p:normalViewPr>
  <p:slideViewPr>
    <p:cSldViewPr snapToGrid="0">
      <p:cViewPr>
        <p:scale>
          <a:sx n="119" d="100"/>
          <a:sy n="119" d="100"/>
        </p:scale>
        <p:origin x="-18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3C9DD-9E99-DD46-99F8-177F0FD68295}" type="doc">
      <dgm:prSet loTypeId="urn:microsoft.com/office/officeart/2005/8/layout/radial5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74EDFF-0E2F-264B-A4AA-333C11D6C9FF}">
      <dgm:prSet phldrT="[Text]"/>
      <dgm:spPr/>
      <dgm:t>
        <a:bodyPr/>
        <a:lstStyle/>
        <a:p>
          <a:endParaRPr lang="en-US" dirty="0"/>
        </a:p>
      </dgm:t>
    </dgm:pt>
    <dgm:pt modelId="{D8AB2DA3-5D02-F54B-97E0-84F6D2F7FA08}" type="parTrans" cxnId="{421F3ECC-8383-3A43-BADC-55F111E056F9}">
      <dgm:prSet/>
      <dgm:spPr/>
      <dgm:t>
        <a:bodyPr/>
        <a:lstStyle/>
        <a:p>
          <a:endParaRPr lang="en-US"/>
        </a:p>
      </dgm:t>
    </dgm:pt>
    <dgm:pt modelId="{7CB3DE3A-A673-6448-A1CD-8E5CB2FA681E}" type="sibTrans" cxnId="{421F3ECC-8383-3A43-BADC-55F111E056F9}">
      <dgm:prSet/>
      <dgm:spPr/>
      <dgm:t>
        <a:bodyPr/>
        <a:lstStyle/>
        <a:p>
          <a:endParaRPr lang="en-US"/>
        </a:p>
      </dgm:t>
    </dgm:pt>
    <dgm:pt modelId="{10DD717F-FFDE-B844-BB74-EBBA8C899ADF}">
      <dgm:prSet phldrT="[Text]" custT="1"/>
      <dgm:spPr/>
      <dgm:t>
        <a:bodyPr/>
        <a:lstStyle/>
        <a:p>
          <a:endParaRPr lang="en-US" sz="1800" dirty="0"/>
        </a:p>
      </dgm:t>
    </dgm:pt>
    <dgm:pt modelId="{3E63CEF9-5AD0-294B-9F17-14188BE4918D}" type="parTrans" cxnId="{541BB78F-D827-FB43-BA41-77EDAB9541F3}">
      <dgm:prSet/>
      <dgm:spPr/>
      <dgm:t>
        <a:bodyPr/>
        <a:lstStyle/>
        <a:p>
          <a:endParaRPr lang="en-US"/>
        </a:p>
      </dgm:t>
    </dgm:pt>
    <dgm:pt modelId="{8C6A0AA4-1225-FA4B-BAB2-D26B84F8B3D0}" type="sibTrans" cxnId="{541BB78F-D827-FB43-BA41-77EDAB9541F3}">
      <dgm:prSet/>
      <dgm:spPr/>
      <dgm:t>
        <a:bodyPr/>
        <a:lstStyle/>
        <a:p>
          <a:endParaRPr lang="en-US"/>
        </a:p>
      </dgm:t>
    </dgm:pt>
    <dgm:pt modelId="{619B5EF7-F0BC-7747-BF77-8E4C7F24C4C1}">
      <dgm:prSet phldrT="[Text]"/>
      <dgm:spPr/>
      <dgm:t>
        <a:bodyPr/>
        <a:lstStyle/>
        <a:p>
          <a:endParaRPr lang="en-US" dirty="0"/>
        </a:p>
      </dgm:t>
    </dgm:pt>
    <dgm:pt modelId="{8D8E8B00-3AF8-A642-B701-C2FD47F181A2}" type="parTrans" cxnId="{753A71E6-A776-1B4C-92F3-7E8322ED323E}">
      <dgm:prSet/>
      <dgm:spPr/>
      <dgm:t>
        <a:bodyPr/>
        <a:lstStyle/>
        <a:p>
          <a:endParaRPr lang="en-US"/>
        </a:p>
      </dgm:t>
    </dgm:pt>
    <dgm:pt modelId="{EB6CB7F1-6565-B242-A269-2A084E4D8D9D}" type="sibTrans" cxnId="{753A71E6-A776-1B4C-92F3-7E8322ED323E}">
      <dgm:prSet/>
      <dgm:spPr/>
      <dgm:t>
        <a:bodyPr/>
        <a:lstStyle/>
        <a:p>
          <a:endParaRPr lang="en-US"/>
        </a:p>
      </dgm:t>
    </dgm:pt>
    <dgm:pt modelId="{24767251-0993-354F-A07D-39B920BA4797}">
      <dgm:prSet phldrT="[Text]"/>
      <dgm:spPr/>
      <dgm:t>
        <a:bodyPr/>
        <a:lstStyle/>
        <a:p>
          <a:endParaRPr lang="en-US" dirty="0"/>
        </a:p>
      </dgm:t>
    </dgm:pt>
    <dgm:pt modelId="{6DC85CCB-831D-614C-8810-26F7A8B51583}" type="parTrans" cxnId="{2581FCC4-F4CE-7845-8371-F2B6C2D099D6}">
      <dgm:prSet/>
      <dgm:spPr/>
      <dgm:t>
        <a:bodyPr/>
        <a:lstStyle/>
        <a:p>
          <a:endParaRPr lang="en-US"/>
        </a:p>
      </dgm:t>
    </dgm:pt>
    <dgm:pt modelId="{39DD1EE8-0D77-5B4E-959B-ECB1EA2315B1}" type="sibTrans" cxnId="{2581FCC4-F4CE-7845-8371-F2B6C2D099D6}">
      <dgm:prSet/>
      <dgm:spPr/>
      <dgm:t>
        <a:bodyPr/>
        <a:lstStyle/>
        <a:p>
          <a:endParaRPr lang="en-US"/>
        </a:p>
      </dgm:t>
    </dgm:pt>
    <dgm:pt modelId="{D444B3C8-B727-2D45-8E2D-892B568A3C9E}">
      <dgm:prSet phldrT="[Text]"/>
      <dgm:spPr/>
      <dgm:t>
        <a:bodyPr/>
        <a:lstStyle/>
        <a:p>
          <a:endParaRPr lang="en-US" dirty="0"/>
        </a:p>
      </dgm:t>
    </dgm:pt>
    <dgm:pt modelId="{388A85CA-F87B-D24E-B8F8-4FD6AD7DEB1D}" type="parTrans" cxnId="{24CF331A-D004-764A-8EAA-89C5A4E64AD6}">
      <dgm:prSet/>
      <dgm:spPr/>
      <dgm:t>
        <a:bodyPr/>
        <a:lstStyle/>
        <a:p>
          <a:endParaRPr lang="en-US"/>
        </a:p>
      </dgm:t>
    </dgm:pt>
    <dgm:pt modelId="{F08CE6D7-3764-6042-A6C8-9433E898EA29}" type="sibTrans" cxnId="{24CF331A-D004-764A-8EAA-89C5A4E64AD6}">
      <dgm:prSet/>
      <dgm:spPr/>
      <dgm:t>
        <a:bodyPr/>
        <a:lstStyle/>
        <a:p>
          <a:endParaRPr lang="en-US"/>
        </a:p>
      </dgm:t>
    </dgm:pt>
    <dgm:pt modelId="{682A3229-E72D-DC4D-987F-3D4AE089730E}" type="pres">
      <dgm:prSet presAssocID="{D2E3C9DD-9E99-DD46-99F8-177F0FD682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EF8279-F791-6B4D-BBCD-AC735F4DA42E}" type="pres">
      <dgm:prSet presAssocID="{2074EDFF-0E2F-264B-A4AA-333C11D6C9FF}" presName="centerShape" presStyleLbl="node0" presStyleIdx="0" presStyleCnt="1"/>
      <dgm:spPr/>
      <dgm:t>
        <a:bodyPr/>
        <a:lstStyle/>
        <a:p>
          <a:endParaRPr lang="en-US"/>
        </a:p>
      </dgm:t>
    </dgm:pt>
    <dgm:pt modelId="{5AB7F352-6635-CA4A-A94E-6D004A47D2E7}" type="pres">
      <dgm:prSet presAssocID="{3E63CEF9-5AD0-294B-9F17-14188BE4918D}" presName="parTrans" presStyleLbl="sibTrans2D1" presStyleIdx="0" presStyleCnt="4"/>
      <dgm:spPr/>
      <dgm:t>
        <a:bodyPr/>
        <a:lstStyle/>
        <a:p>
          <a:endParaRPr lang="en-US"/>
        </a:p>
      </dgm:t>
    </dgm:pt>
    <dgm:pt modelId="{38277B4E-DDB8-4043-9648-AD25394B88F3}" type="pres">
      <dgm:prSet presAssocID="{3E63CEF9-5AD0-294B-9F17-14188BE4918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905FA6F-F433-7144-ABCF-5A918F466131}" type="pres">
      <dgm:prSet presAssocID="{10DD717F-FFDE-B844-BB74-EBBA8C899AD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4AC22-A2CA-0144-874F-380FD685020E}" type="pres">
      <dgm:prSet presAssocID="{8D8E8B00-3AF8-A642-B701-C2FD47F181A2}" presName="parTrans" presStyleLbl="sibTrans2D1" presStyleIdx="1" presStyleCnt="4"/>
      <dgm:spPr/>
      <dgm:t>
        <a:bodyPr/>
        <a:lstStyle/>
        <a:p>
          <a:endParaRPr lang="en-US"/>
        </a:p>
      </dgm:t>
    </dgm:pt>
    <dgm:pt modelId="{82F6852F-36C7-8141-90E2-C68E2BAA543F}" type="pres">
      <dgm:prSet presAssocID="{8D8E8B00-3AF8-A642-B701-C2FD47F181A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9D5B3D5-623D-6340-89A0-E0756578DC8B}" type="pres">
      <dgm:prSet presAssocID="{619B5EF7-F0BC-7747-BF77-8E4C7F24C4C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883F0-0206-B641-B8EC-EF891BB625C9}" type="pres">
      <dgm:prSet presAssocID="{6DC85CCB-831D-614C-8810-26F7A8B51583}" presName="parTrans" presStyleLbl="sibTrans2D1" presStyleIdx="2" presStyleCnt="4"/>
      <dgm:spPr/>
      <dgm:t>
        <a:bodyPr/>
        <a:lstStyle/>
        <a:p>
          <a:endParaRPr lang="en-US"/>
        </a:p>
      </dgm:t>
    </dgm:pt>
    <dgm:pt modelId="{990E256F-2323-9E46-9344-410C369E4100}" type="pres">
      <dgm:prSet presAssocID="{6DC85CCB-831D-614C-8810-26F7A8B5158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7E4269D-FB33-8246-8A1D-9EF2E6E8B29F}" type="pres">
      <dgm:prSet presAssocID="{24767251-0993-354F-A07D-39B920BA47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FA2F9-56C0-5348-A425-FA7B9DEE9AEC}" type="pres">
      <dgm:prSet presAssocID="{388A85CA-F87B-D24E-B8F8-4FD6AD7DEB1D}" presName="parTrans" presStyleLbl="sibTrans2D1" presStyleIdx="3" presStyleCnt="4"/>
      <dgm:spPr/>
      <dgm:t>
        <a:bodyPr/>
        <a:lstStyle/>
        <a:p>
          <a:endParaRPr lang="en-US"/>
        </a:p>
      </dgm:t>
    </dgm:pt>
    <dgm:pt modelId="{ECC51559-3131-564A-B495-7C304F28CC53}" type="pres">
      <dgm:prSet presAssocID="{388A85CA-F87B-D24E-B8F8-4FD6AD7DEB1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8F71C4E-41F9-4741-A35B-D5C2CF5D5F95}" type="pres">
      <dgm:prSet presAssocID="{D444B3C8-B727-2D45-8E2D-892B568A3C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71FF11-D2EA-494F-98D5-7194A2D35C98}" type="presOf" srcId="{3E63CEF9-5AD0-294B-9F17-14188BE4918D}" destId="{5AB7F352-6635-CA4A-A94E-6D004A47D2E7}" srcOrd="0" destOrd="0" presId="urn:microsoft.com/office/officeart/2005/8/layout/radial5"/>
    <dgm:cxn modelId="{24CF331A-D004-764A-8EAA-89C5A4E64AD6}" srcId="{2074EDFF-0E2F-264B-A4AA-333C11D6C9FF}" destId="{D444B3C8-B727-2D45-8E2D-892B568A3C9E}" srcOrd="3" destOrd="0" parTransId="{388A85CA-F87B-D24E-B8F8-4FD6AD7DEB1D}" sibTransId="{F08CE6D7-3764-6042-A6C8-9433E898EA29}"/>
    <dgm:cxn modelId="{5CAAFC83-979B-CB40-B60C-87D70FAE74AA}" type="presOf" srcId="{10DD717F-FFDE-B844-BB74-EBBA8C899ADF}" destId="{2905FA6F-F433-7144-ABCF-5A918F466131}" srcOrd="0" destOrd="0" presId="urn:microsoft.com/office/officeart/2005/8/layout/radial5"/>
    <dgm:cxn modelId="{96D59F2A-96A9-974A-AFA6-BBCB01ED51F4}" type="presOf" srcId="{3E63CEF9-5AD0-294B-9F17-14188BE4918D}" destId="{38277B4E-DDB8-4043-9648-AD25394B88F3}" srcOrd="1" destOrd="0" presId="urn:microsoft.com/office/officeart/2005/8/layout/radial5"/>
    <dgm:cxn modelId="{2581FCC4-F4CE-7845-8371-F2B6C2D099D6}" srcId="{2074EDFF-0E2F-264B-A4AA-333C11D6C9FF}" destId="{24767251-0993-354F-A07D-39B920BA4797}" srcOrd="2" destOrd="0" parTransId="{6DC85CCB-831D-614C-8810-26F7A8B51583}" sibTransId="{39DD1EE8-0D77-5B4E-959B-ECB1EA2315B1}"/>
    <dgm:cxn modelId="{629A818D-8ECB-E849-85B3-0A44E312AC6E}" type="presOf" srcId="{2074EDFF-0E2F-264B-A4AA-333C11D6C9FF}" destId="{92EF8279-F791-6B4D-BBCD-AC735F4DA42E}" srcOrd="0" destOrd="0" presId="urn:microsoft.com/office/officeart/2005/8/layout/radial5"/>
    <dgm:cxn modelId="{B1F06AD2-FC3D-C24E-BD1A-B755BA73638B}" type="presOf" srcId="{24767251-0993-354F-A07D-39B920BA4797}" destId="{97E4269D-FB33-8246-8A1D-9EF2E6E8B29F}" srcOrd="0" destOrd="0" presId="urn:microsoft.com/office/officeart/2005/8/layout/radial5"/>
    <dgm:cxn modelId="{8FF3F585-2FCF-7246-9778-7235F570B160}" type="presOf" srcId="{6DC85CCB-831D-614C-8810-26F7A8B51583}" destId="{990E256F-2323-9E46-9344-410C369E4100}" srcOrd="1" destOrd="0" presId="urn:microsoft.com/office/officeart/2005/8/layout/radial5"/>
    <dgm:cxn modelId="{22913795-2904-D74D-985A-3B84AFFAA115}" type="presOf" srcId="{D2E3C9DD-9E99-DD46-99F8-177F0FD68295}" destId="{682A3229-E72D-DC4D-987F-3D4AE089730E}" srcOrd="0" destOrd="0" presId="urn:microsoft.com/office/officeart/2005/8/layout/radial5"/>
    <dgm:cxn modelId="{892AB906-6CF9-6749-BBC5-E89AD51FC736}" type="presOf" srcId="{6DC85CCB-831D-614C-8810-26F7A8B51583}" destId="{7E1883F0-0206-B641-B8EC-EF891BB625C9}" srcOrd="0" destOrd="0" presId="urn:microsoft.com/office/officeart/2005/8/layout/radial5"/>
    <dgm:cxn modelId="{541BB78F-D827-FB43-BA41-77EDAB9541F3}" srcId="{2074EDFF-0E2F-264B-A4AA-333C11D6C9FF}" destId="{10DD717F-FFDE-B844-BB74-EBBA8C899ADF}" srcOrd="0" destOrd="0" parTransId="{3E63CEF9-5AD0-294B-9F17-14188BE4918D}" sibTransId="{8C6A0AA4-1225-FA4B-BAB2-D26B84F8B3D0}"/>
    <dgm:cxn modelId="{753A71E6-A776-1B4C-92F3-7E8322ED323E}" srcId="{2074EDFF-0E2F-264B-A4AA-333C11D6C9FF}" destId="{619B5EF7-F0BC-7747-BF77-8E4C7F24C4C1}" srcOrd="1" destOrd="0" parTransId="{8D8E8B00-3AF8-A642-B701-C2FD47F181A2}" sibTransId="{EB6CB7F1-6565-B242-A269-2A084E4D8D9D}"/>
    <dgm:cxn modelId="{16DBBAD8-A816-2646-8C56-6328881630F4}" type="presOf" srcId="{619B5EF7-F0BC-7747-BF77-8E4C7F24C4C1}" destId="{B9D5B3D5-623D-6340-89A0-E0756578DC8B}" srcOrd="0" destOrd="0" presId="urn:microsoft.com/office/officeart/2005/8/layout/radial5"/>
    <dgm:cxn modelId="{5413E212-8F33-0347-9887-01138F5309D3}" type="presOf" srcId="{8D8E8B00-3AF8-A642-B701-C2FD47F181A2}" destId="{82F6852F-36C7-8141-90E2-C68E2BAA543F}" srcOrd="1" destOrd="0" presId="urn:microsoft.com/office/officeart/2005/8/layout/radial5"/>
    <dgm:cxn modelId="{A3F69ACF-434B-E34D-80C2-C89DCD7AE695}" type="presOf" srcId="{8D8E8B00-3AF8-A642-B701-C2FD47F181A2}" destId="{7C24AC22-A2CA-0144-874F-380FD685020E}" srcOrd="0" destOrd="0" presId="urn:microsoft.com/office/officeart/2005/8/layout/radial5"/>
    <dgm:cxn modelId="{534C810A-ECE3-E147-BD47-342093968CBA}" type="presOf" srcId="{388A85CA-F87B-D24E-B8F8-4FD6AD7DEB1D}" destId="{ECC51559-3131-564A-B495-7C304F28CC53}" srcOrd="1" destOrd="0" presId="urn:microsoft.com/office/officeart/2005/8/layout/radial5"/>
    <dgm:cxn modelId="{07FB80E2-A24D-E54C-8F40-055FE8B989C2}" type="presOf" srcId="{388A85CA-F87B-D24E-B8F8-4FD6AD7DEB1D}" destId="{46DFA2F9-56C0-5348-A425-FA7B9DEE9AEC}" srcOrd="0" destOrd="0" presId="urn:microsoft.com/office/officeart/2005/8/layout/radial5"/>
    <dgm:cxn modelId="{421F3ECC-8383-3A43-BADC-55F111E056F9}" srcId="{D2E3C9DD-9E99-DD46-99F8-177F0FD68295}" destId="{2074EDFF-0E2F-264B-A4AA-333C11D6C9FF}" srcOrd="0" destOrd="0" parTransId="{D8AB2DA3-5D02-F54B-97E0-84F6D2F7FA08}" sibTransId="{7CB3DE3A-A673-6448-A1CD-8E5CB2FA681E}"/>
    <dgm:cxn modelId="{772B7DAF-7265-FB46-87DF-ED50AC757462}" type="presOf" srcId="{D444B3C8-B727-2D45-8E2D-892B568A3C9E}" destId="{F8F71C4E-41F9-4741-A35B-D5C2CF5D5F95}" srcOrd="0" destOrd="0" presId="urn:microsoft.com/office/officeart/2005/8/layout/radial5"/>
    <dgm:cxn modelId="{64EE47DE-DC92-C446-B621-F3C073DB132E}" type="presParOf" srcId="{682A3229-E72D-DC4D-987F-3D4AE089730E}" destId="{92EF8279-F791-6B4D-BBCD-AC735F4DA42E}" srcOrd="0" destOrd="0" presId="urn:microsoft.com/office/officeart/2005/8/layout/radial5"/>
    <dgm:cxn modelId="{08390B1C-E5CF-A94D-84D9-D368F3031A62}" type="presParOf" srcId="{682A3229-E72D-DC4D-987F-3D4AE089730E}" destId="{5AB7F352-6635-CA4A-A94E-6D004A47D2E7}" srcOrd="1" destOrd="0" presId="urn:microsoft.com/office/officeart/2005/8/layout/radial5"/>
    <dgm:cxn modelId="{9E8AA822-415E-CA4C-A13D-D8D065D0CE8A}" type="presParOf" srcId="{5AB7F352-6635-CA4A-A94E-6D004A47D2E7}" destId="{38277B4E-DDB8-4043-9648-AD25394B88F3}" srcOrd="0" destOrd="0" presId="urn:microsoft.com/office/officeart/2005/8/layout/radial5"/>
    <dgm:cxn modelId="{10F59745-EB72-DB49-915A-437ACF2DCB04}" type="presParOf" srcId="{682A3229-E72D-DC4D-987F-3D4AE089730E}" destId="{2905FA6F-F433-7144-ABCF-5A918F466131}" srcOrd="2" destOrd="0" presId="urn:microsoft.com/office/officeart/2005/8/layout/radial5"/>
    <dgm:cxn modelId="{C54FF9F7-A90B-8243-B31C-29579803E12E}" type="presParOf" srcId="{682A3229-E72D-DC4D-987F-3D4AE089730E}" destId="{7C24AC22-A2CA-0144-874F-380FD685020E}" srcOrd="3" destOrd="0" presId="urn:microsoft.com/office/officeart/2005/8/layout/radial5"/>
    <dgm:cxn modelId="{8168DC93-5B6F-A84D-8F50-0F1FE1252B15}" type="presParOf" srcId="{7C24AC22-A2CA-0144-874F-380FD685020E}" destId="{82F6852F-36C7-8141-90E2-C68E2BAA543F}" srcOrd="0" destOrd="0" presId="urn:microsoft.com/office/officeart/2005/8/layout/radial5"/>
    <dgm:cxn modelId="{8B273F5A-219A-4E40-8C27-EE992DDE4641}" type="presParOf" srcId="{682A3229-E72D-DC4D-987F-3D4AE089730E}" destId="{B9D5B3D5-623D-6340-89A0-E0756578DC8B}" srcOrd="4" destOrd="0" presId="urn:microsoft.com/office/officeart/2005/8/layout/radial5"/>
    <dgm:cxn modelId="{D8A9543E-F729-0345-AC35-096D3E27CDAF}" type="presParOf" srcId="{682A3229-E72D-DC4D-987F-3D4AE089730E}" destId="{7E1883F0-0206-B641-B8EC-EF891BB625C9}" srcOrd="5" destOrd="0" presId="urn:microsoft.com/office/officeart/2005/8/layout/radial5"/>
    <dgm:cxn modelId="{B8223B50-C173-3840-A4AF-DB48C8BEAF04}" type="presParOf" srcId="{7E1883F0-0206-B641-B8EC-EF891BB625C9}" destId="{990E256F-2323-9E46-9344-410C369E4100}" srcOrd="0" destOrd="0" presId="urn:microsoft.com/office/officeart/2005/8/layout/radial5"/>
    <dgm:cxn modelId="{8C0470C3-BE86-4548-90A0-156A069B8EDC}" type="presParOf" srcId="{682A3229-E72D-DC4D-987F-3D4AE089730E}" destId="{97E4269D-FB33-8246-8A1D-9EF2E6E8B29F}" srcOrd="6" destOrd="0" presId="urn:microsoft.com/office/officeart/2005/8/layout/radial5"/>
    <dgm:cxn modelId="{490266F5-E3F4-9B4B-8B67-096C481DF872}" type="presParOf" srcId="{682A3229-E72D-DC4D-987F-3D4AE089730E}" destId="{46DFA2F9-56C0-5348-A425-FA7B9DEE9AEC}" srcOrd="7" destOrd="0" presId="urn:microsoft.com/office/officeart/2005/8/layout/radial5"/>
    <dgm:cxn modelId="{3E55B94C-1D6E-8740-9495-14C367FF5460}" type="presParOf" srcId="{46DFA2F9-56C0-5348-A425-FA7B9DEE9AEC}" destId="{ECC51559-3131-564A-B495-7C304F28CC53}" srcOrd="0" destOrd="0" presId="urn:microsoft.com/office/officeart/2005/8/layout/radial5"/>
    <dgm:cxn modelId="{8A236B12-F09F-E541-95E8-602989C89AFC}" type="presParOf" srcId="{682A3229-E72D-DC4D-987F-3D4AE089730E}" destId="{F8F71C4E-41F9-4741-A35B-D5C2CF5D5F9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E46603-0027-481F-B543-95970A0DB52E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81361-2C51-41DA-A66A-3492853251E3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/>
            <a:t>Solar Energy Challenges</a:t>
          </a:r>
          <a:endParaRPr lang="en-US" b="1" dirty="0"/>
        </a:p>
      </dgm:t>
    </dgm:pt>
    <dgm:pt modelId="{C0B3E00C-4ABD-4423-801D-A13D27222EA2}" type="parTrans" cxnId="{79EEF03A-6CA9-49B5-98B7-B47CDC704B03}">
      <dgm:prSet/>
      <dgm:spPr/>
      <dgm:t>
        <a:bodyPr/>
        <a:lstStyle/>
        <a:p>
          <a:endParaRPr lang="en-US"/>
        </a:p>
      </dgm:t>
    </dgm:pt>
    <dgm:pt modelId="{71666B30-BE77-4662-BB32-EBB56A779DB1}" type="sibTrans" cxnId="{79EEF03A-6CA9-49B5-98B7-B47CDC704B03}">
      <dgm:prSet/>
      <dgm:spPr/>
      <dgm:t>
        <a:bodyPr/>
        <a:lstStyle/>
        <a:p>
          <a:endParaRPr lang="en-US"/>
        </a:p>
      </dgm:t>
    </dgm:pt>
    <dgm:pt modelId="{69334382-35C0-46BF-9EA4-E576072CAE1D}">
      <dgm:prSet phldrT="[Text]" custT="1"/>
      <dgm:spPr/>
      <dgm:t>
        <a:bodyPr/>
        <a:lstStyle/>
        <a:p>
          <a:r>
            <a:rPr lang="en-US" sz="1400" b="1" dirty="0" smtClean="0"/>
            <a:t>Sun doesn’t always shine</a:t>
          </a:r>
        </a:p>
        <a:p>
          <a:endParaRPr lang="en-US" sz="1300" dirty="0"/>
        </a:p>
      </dgm:t>
    </dgm:pt>
    <dgm:pt modelId="{DF53CA7C-6BFC-4184-A93F-11D9CDD43E97}" type="parTrans" cxnId="{BBEE1F9A-076B-4467-8A5D-FDC4C9B47FAE}">
      <dgm:prSet/>
      <dgm:spPr/>
      <dgm:t>
        <a:bodyPr/>
        <a:lstStyle/>
        <a:p>
          <a:endParaRPr lang="en-US"/>
        </a:p>
      </dgm:t>
    </dgm:pt>
    <dgm:pt modelId="{46BAA41F-593F-49E4-B372-65E4CE7ABE90}" type="sibTrans" cxnId="{BBEE1F9A-076B-4467-8A5D-FDC4C9B47FAE}">
      <dgm:prSet/>
      <dgm:spPr/>
      <dgm:t>
        <a:bodyPr/>
        <a:lstStyle/>
        <a:p>
          <a:endParaRPr lang="en-US"/>
        </a:p>
      </dgm:t>
    </dgm:pt>
    <dgm:pt modelId="{8DE53031-4FA8-406F-AE14-D1A783344D1F}">
      <dgm:prSet phldrT="[Text]" custT="1"/>
      <dgm:spPr/>
      <dgm:t>
        <a:bodyPr/>
        <a:lstStyle/>
        <a:p>
          <a:r>
            <a:rPr lang="en-US" sz="1400" b="1" dirty="0" smtClean="0"/>
            <a:t>Grid-actuated PV panels shut down during utility outages</a:t>
          </a:r>
          <a:endParaRPr lang="en-US" sz="1400" b="1" dirty="0"/>
        </a:p>
      </dgm:t>
    </dgm:pt>
    <dgm:pt modelId="{F32C9595-74F0-49F6-A8A2-2F4967642B83}" type="parTrans" cxnId="{8E47864C-2E76-4B3C-9D38-85988F34405D}">
      <dgm:prSet/>
      <dgm:spPr/>
      <dgm:t>
        <a:bodyPr/>
        <a:lstStyle/>
        <a:p>
          <a:endParaRPr lang="en-US"/>
        </a:p>
      </dgm:t>
    </dgm:pt>
    <dgm:pt modelId="{0E187E8B-CCFA-4154-B08C-53725A1BD537}" type="sibTrans" cxnId="{8E47864C-2E76-4B3C-9D38-85988F34405D}">
      <dgm:prSet/>
      <dgm:spPr/>
      <dgm:t>
        <a:bodyPr/>
        <a:lstStyle/>
        <a:p>
          <a:endParaRPr lang="en-US"/>
        </a:p>
      </dgm:t>
    </dgm:pt>
    <dgm:pt modelId="{94044624-846A-4B23-9EA2-3577E8C97D4B}">
      <dgm:prSet phldrT="[Text]"/>
      <dgm:spPr/>
      <dgm:t>
        <a:bodyPr/>
        <a:lstStyle/>
        <a:p>
          <a:r>
            <a:rPr lang="en-US" b="1" dirty="0" smtClean="0"/>
            <a:t>PV panels are expensive!</a:t>
          </a:r>
          <a:endParaRPr lang="en-US" b="1" dirty="0"/>
        </a:p>
      </dgm:t>
    </dgm:pt>
    <dgm:pt modelId="{E2B1B524-805D-4542-87C1-B754D3AB4BD0}" type="parTrans" cxnId="{7F92B10C-BC2D-4220-BB5A-EF6F48816C4E}">
      <dgm:prSet/>
      <dgm:spPr/>
      <dgm:t>
        <a:bodyPr/>
        <a:lstStyle/>
        <a:p>
          <a:endParaRPr lang="en-US"/>
        </a:p>
      </dgm:t>
    </dgm:pt>
    <dgm:pt modelId="{BD9DB7F2-B8A1-4DEB-BC4E-2DE30BCC29F1}" type="sibTrans" cxnId="{7F92B10C-BC2D-4220-BB5A-EF6F48816C4E}">
      <dgm:prSet/>
      <dgm:spPr/>
      <dgm:t>
        <a:bodyPr/>
        <a:lstStyle/>
        <a:p>
          <a:endParaRPr lang="en-US"/>
        </a:p>
      </dgm:t>
    </dgm:pt>
    <dgm:pt modelId="{A0976968-ABDD-4791-9A37-5007DFAADD38}">
      <dgm:prSet phldrT="[Text]" custT="1"/>
      <dgm:spPr/>
      <dgm:t>
        <a:bodyPr/>
        <a:lstStyle/>
        <a:p>
          <a:r>
            <a:rPr lang="en-US" sz="1400" b="1" dirty="0" smtClean="0"/>
            <a:t>Variable energy creates instability</a:t>
          </a:r>
          <a:endParaRPr lang="en-US" sz="1400" b="1" dirty="0"/>
        </a:p>
      </dgm:t>
    </dgm:pt>
    <dgm:pt modelId="{5DC2D9C6-EA53-4A6A-BABE-A2B0711A2E96}" type="parTrans" cxnId="{8FAEBA01-F9CB-4E95-BC59-7EEB6658F324}">
      <dgm:prSet/>
      <dgm:spPr/>
      <dgm:t>
        <a:bodyPr/>
        <a:lstStyle/>
        <a:p>
          <a:endParaRPr lang="en-US"/>
        </a:p>
      </dgm:t>
    </dgm:pt>
    <dgm:pt modelId="{38967520-B1A1-46C2-B05A-2A2820545102}" type="sibTrans" cxnId="{8FAEBA01-F9CB-4E95-BC59-7EEB6658F324}">
      <dgm:prSet/>
      <dgm:spPr/>
      <dgm:t>
        <a:bodyPr/>
        <a:lstStyle/>
        <a:p>
          <a:endParaRPr lang="en-US"/>
        </a:p>
      </dgm:t>
    </dgm:pt>
    <dgm:pt modelId="{CF6AA42B-51DB-4B9E-A7E2-DCB3A19B842E}" type="pres">
      <dgm:prSet presAssocID="{DFE46603-0027-481F-B543-95970A0DB5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01773-A570-44A5-A707-7D434975A6A5}" type="pres">
      <dgm:prSet presAssocID="{6F481361-2C51-41DA-A66A-3492853251E3}" presName="centerShape" presStyleLbl="node0" presStyleIdx="0" presStyleCnt="1"/>
      <dgm:spPr/>
      <dgm:t>
        <a:bodyPr/>
        <a:lstStyle/>
        <a:p>
          <a:endParaRPr lang="en-US"/>
        </a:p>
      </dgm:t>
    </dgm:pt>
    <dgm:pt modelId="{5004FC05-C4EE-4CC2-BE16-E412B3D25BAF}" type="pres">
      <dgm:prSet presAssocID="{DF53CA7C-6BFC-4184-A93F-11D9CDD43E97}" presName="Name9" presStyleLbl="parChTrans1D2" presStyleIdx="0" presStyleCnt="4"/>
      <dgm:spPr/>
      <dgm:t>
        <a:bodyPr/>
        <a:lstStyle/>
        <a:p>
          <a:endParaRPr lang="en-US"/>
        </a:p>
      </dgm:t>
    </dgm:pt>
    <dgm:pt modelId="{DF576AA6-D8E9-48F6-B551-D52D1A52AE36}" type="pres">
      <dgm:prSet presAssocID="{DF53CA7C-6BFC-4184-A93F-11D9CDD43E9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867D7F2-E92B-4BC6-B2A8-21C67F83AE31}" type="pres">
      <dgm:prSet presAssocID="{69334382-35C0-46BF-9EA4-E576072CAE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659D3-AFEE-486D-8141-D2003E7DED59}" type="pres">
      <dgm:prSet presAssocID="{F32C9595-74F0-49F6-A8A2-2F4967642B83}" presName="Name9" presStyleLbl="parChTrans1D2" presStyleIdx="1" presStyleCnt="4"/>
      <dgm:spPr/>
      <dgm:t>
        <a:bodyPr/>
        <a:lstStyle/>
        <a:p>
          <a:endParaRPr lang="en-US"/>
        </a:p>
      </dgm:t>
    </dgm:pt>
    <dgm:pt modelId="{DDC5E9FF-AC4F-446B-9D3A-A77BD6DBFC78}" type="pres">
      <dgm:prSet presAssocID="{F32C9595-74F0-49F6-A8A2-2F4967642B8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D13E1D5-3B36-4BDE-B139-DE796CEF0699}" type="pres">
      <dgm:prSet presAssocID="{8DE53031-4FA8-406F-AE14-D1A783344D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D2615-249B-4BF8-9808-A8F252D0AA1F}" type="pres">
      <dgm:prSet presAssocID="{E2B1B524-805D-4542-87C1-B754D3AB4BD0}" presName="Name9" presStyleLbl="parChTrans1D2" presStyleIdx="2" presStyleCnt="4"/>
      <dgm:spPr/>
      <dgm:t>
        <a:bodyPr/>
        <a:lstStyle/>
        <a:p>
          <a:endParaRPr lang="en-US"/>
        </a:p>
      </dgm:t>
    </dgm:pt>
    <dgm:pt modelId="{6C21F951-9BA9-4303-AA94-D91284D5F0AE}" type="pres">
      <dgm:prSet presAssocID="{E2B1B524-805D-4542-87C1-B754D3AB4BD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A5CD0FF-A512-4AA6-A45D-AF388E7BF687}" type="pres">
      <dgm:prSet presAssocID="{94044624-846A-4B23-9EA2-3577E8C97D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ACB1F-8D06-44E9-8F86-0B9AC06ADD78}" type="pres">
      <dgm:prSet presAssocID="{5DC2D9C6-EA53-4A6A-BABE-A2B0711A2E96}" presName="Name9" presStyleLbl="parChTrans1D2" presStyleIdx="3" presStyleCnt="4"/>
      <dgm:spPr/>
      <dgm:t>
        <a:bodyPr/>
        <a:lstStyle/>
        <a:p>
          <a:endParaRPr lang="en-US"/>
        </a:p>
      </dgm:t>
    </dgm:pt>
    <dgm:pt modelId="{D0DB8FF5-E93E-478E-8DF6-23D1D79F09DA}" type="pres">
      <dgm:prSet presAssocID="{5DC2D9C6-EA53-4A6A-BABE-A2B0711A2E9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D2FF4D4-2B49-43DE-B076-9763F768E3F5}" type="pres">
      <dgm:prSet presAssocID="{A0976968-ABDD-4791-9A37-5007DFAADD3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C10CE7-4619-41A8-83B4-A744C8A235A9}" type="presOf" srcId="{F32C9595-74F0-49F6-A8A2-2F4967642B83}" destId="{DDC5E9FF-AC4F-446B-9D3A-A77BD6DBFC78}" srcOrd="1" destOrd="0" presId="urn:microsoft.com/office/officeart/2005/8/layout/radial1"/>
    <dgm:cxn modelId="{5A569456-E02F-4E1F-AFB5-BBB5EDF913E0}" type="presOf" srcId="{DF53CA7C-6BFC-4184-A93F-11D9CDD43E97}" destId="{5004FC05-C4EE-4CC2-BE16-E412B3D25BAF}" srcOrd="0" destOrd="0" presId="urn:microsoft.com/office/officeart/2005/8/layout/radial1"/>
    <dgm:cxn modelId="{8E47864C-2E76-4B3C-9D38-85988F34405D}" srcId="{6F481361-2C51-41DA-A66A-3492853251E3}" destId="{8DE53031-4FA8-406F-AE14-D1A783344D1F}" srcOrd="1" destOrd="0" parTransId="{F32C9595-74F0-49F6-A8A2-2F4967642B83}" sibTransId="{0E187E8B-CCFA-4154-B08C-53725A1BD537}"/>
    <dgm:cxn modelId="{85CBB98C-BB59-4E4E-BC7C-76DAB3C1A4D5}" type="presOf" srcId="{DFE46603-0027-481F-B543-95970A0DB52E}" destId="{CF6AA42B-51DB-4B9E-A7E2-DCB3A19B842E}" srcOrd="0" destOrd="0" presId="urn:microsoft.com/office/officeart/2005/8/layout/radial1"/>
    <dgm:cxn modelId="{3DA8D19D-53C8-49F3-AAEF-EA2DE90D2476}" type="presOf" srcId="{5DC2D9C6-EA53-4A6A-BABE-A2B0711A2E96}" destId="{48EACB1F-8D06-44E9-8F86-0B9AC06ADD78}" srcOrd="0" destOrd="0" presId="urn:microsoft.com/office/officeart/2005/8/layout/radial1"/>
    <dgm:cxn modelId="{BBEE1F9A-076B-4467-8A5D-FDC4C9B47FAE}" srcId="{6F481361-2C51-41DA-A66A-3492853251E3}" destId="{69334382-35C0-46BF-9EA4-E576072CAE1D}" srcOrd="0" destOrd="0" parTransId="{DF53CA7C-6BFC-4184-A93F-11D9CDD43E97}" sibTransId="{46BAA41F-593F-49E4-B372-65E4CE7ABE90}"/>
    <dgm:cxn modelId="{A603FCFB-9357-42D0-A549-3C6C893CEAFC}" type="presOf" srcId="{6F481361-2C51-41DA-A66A-3492853251E3}" destId="{AC601773-A570-44A5-A707-7D434975A6A5}" srcOrd="0" destOrd="0" presId="urn:microsoft.com/office/officeart/2005/8/layout/radial1"/>
    <dgm:cxn modelId="{2A0F1875-D965-4F78-8AC9-9E55AB21CB6C}" type="presOf" srcId="{94044624-846A-4B23-9EA2-3577E8C97D4B}" destId="{9A5CD0FF-A512-4AA6-A45D-AF388E7BF687}" srcOrd="0" destOrd="0" presId="urn:microsoft.com/office/officeart/2005/8/layout/radial1"/>
    <dgm:cxn modelId="{8FAEBA01-F9CB-4E95-BC59-7EEB6658F324}" srcId="{6F481361-2C51-41DA-A66A-3492853251E3}" destId="{A0976968-ABDD-4791-9A37-5007DFAADD38}" srcOrd="3" destOrd="0" parTransId="{5DC2D9C6-EA53-4A6A-BABE-A2B0711A2E96}" sibTransId="{38967520-B1A1-46C2-B05A-2A2820545102}"/>
    <dgm:cxn modelId="{E9AD8519-2CC3-4A40-BCD5-855FB0FE05C3}" type="presOf" srcId="{69334382-35C0-46BF-9EA4-E576072CAE1D}" destId="{7867D7F2-E92B-4BC6-B2A8-21C67F83AE31}" srcOrd="0" destOrd="0" presId="urn:microsoft.com/office/officeart/2005/8/layout/radial1"/>
    <dgm:cxn modelId="{7F92B10C-BC2D-4220-BB5A-EF6F48816C4E}" srcId="{6F481361-2C51-41DA-A66A-3492853251E3}" destId="{94044624-846A-4B23-9EA2-3577E8C97D4B}" srcOrd="2" destOrd="0" parTransId="{E2B1B524-805D-4542-87C1-B754D3AB4BD0}" sibTransId="{BD9DB7F2-B8A1-4DEB-BC4E-2DE30BCC29F1}"/>
    <dgm:cxn modelId="{A85E1EC4-961F-4B4C-BF2F-13FFFDC3D577}" type="presOf" srcId="{A0976968-ABDD-4791-9A37-5007DFAADD38}" destId="{CD2FF4D4-2B49-43DE-B076-9763F768E3F5}" srcOrd="0" destOrd="0" presId="urn:microsoft.com/office/officeart/2005/8/layout/radial1"/>
    <dgm:cxn modelId="{D5A2238D-B32D-488B-B873-EE01CC131350}" type="presOf" srcId="{DF53CA7C-6BFC-4184-A93F-11D9CDD43E97}" destId="{DF576AA6-D8E9-48F6-B551-D52D1A52AE36}" srcOrd="1" destOrd="0" presId="urn:microsoft.com/office/officeart/2005/8/layout/radial1"/>
    <dgm:cxn modelId="{2C90468A-DF48-4968-B3AB-2C5397A0BF1F}" type="presOf" srcId="{8DE53031-4FA8-406F-AE14-D1A783344D1F}" destId="{8D13E1D5-3B36-4BDE-B139-DE796CEF0699}" srcOrd="0" destOrd="0" presId="urn:microsoft.com/office/officeart/2005/8/layout/radial1"/>
    <dgm:cxn modelId="{C7E4BC12-DA3E-4B2E-B3B3-F70574CB394B}" type="presOf" srcId="{F32C9595-74F0-49F6-A8A2-2F4967642B83}" destId="{C8A659D3-AFEE-486D-8141-D2003E7DED59}" srcOrd="0" destOrd="0" presId="urn:microsoft.com/office/officeart/2005/8/layout/radial1"/>
    <dgm:cxn modelId="{A39A0D55-6022-4A1A-BC16-5673F91B0690}" type="presOf" srcId="{5DC2D9C6-EA53-4A6A-BABE-A2B0711A2E96}" destId="{D0DB8FF5-E93E-478E-8DF6-23D1D79F09DA}" srcOrd="1" destOrd="0" presId="urn:microsoft.com/office/officeart/2005/8/layout/radial1"/>
    <dgm:cxn modelId="{79EEF03A-6CA9-49B5-98B7-B47CDC704B03}" srcId="{DFE46603-0027-481F-B543-95970A0DB52E}" destId="{6F481361-2C51-41DA-A66A-3492853251E3}" srcOrd="0" destOrd="0" parTransId="{C0B3E00C-4ABD-4423-801D-A13D27222EA2}" sibTransId="{71666B30-BE77-4662-BB32-EBB56A779DB1}"/>
    <dgm:cxn modelId="{7CBDCFF7-EA2B-44C0-8A69-B20CA56627FF}" type="presOf" srcId="{E2B1B524-805D-4542-87C1-B754D3AB4BD0}" destId="{218D2615-249B-4BF8-9808-A8F252D0AA1F}" srcOrd="0" destOrd="0" presId="urn:microsoft.com/office/officeart/2005/8/layout/radial1"/>
    <dgm:cxn modelId="{AA9506B7-A68D-4BFB-BED0-E206B2B47DD8}" type="presOf" srcId="{E2B1B524-805D-4542-87C1-B754D3AB4BD0}" destId="{6C21F951-9BA9-4303-AA94-D91284D5F0AE}" srcOrd="1" destOrd="0" presId="urn:microsoft.com/office/officeart/2005/8/layout/radial1"/>
    <dgm:cxn modelId="{95AE0771-AD7B-476B-A85D-D9D06AF6BCC3}" type="presParOf" srcId="{CF6AA42B-51DB-4B9E-A7E2-DCB3A19B842E}" destId="{AC601773-A570-44A5-A707-7D434975A6A5}" srcOrd="0" destOrd="0" presId="urn:microsoft.com/office/officeart/2005/8/layout/radial1"/>
    <dgm:cxn modelId="{F6B6F8B8-8D15-4CCA-A59D-AEAF47102122}" type="presParOf" srcId="{CF6AA42B-51DB-4B9E-A7E2-DCB3A19B842E}" destId="{5004FC05-C4EE-4CC2-BE16-E412B3D25BAF}" srcOrd="1" destOrd="0" presId="urn:microsoft.com/office/officeart/2005/8/layout/radial1"/>
    <dgm:cxn modelId="{1CD58333-544B-45BE-920D-E84C102C3D3B}" type="presParOf" srcId="{5004FC05-C4EE-4CC2-BE16-E412B3D25BAF}" destId="{DF576AA6-D8E9-48F6-B551-D52D1A52AE36}" srcOrd="0" destOrd="0" presId="urn:microsoft.com/office/officeart/2005/8/layout/radial1"/>
    <dgm:cxn modelId="{E48ADAD9-1524-4125-88E5-0AEDD912A430}" type="presParOf" srcId="{CF6AA42B-51DB-4B9E-A7E2-DCB3A19B842E}" destId="{7867D7F2-E92B-4BC6-B2A8-21C67F83AE31}" srcOrd="2" destOrd="0" presId="urn:microsoft.com/office/officeart/2005/8/layout/radial1"/>
    <dgm:cxn modelId="{5CFCD201-B06D-4C83-A2FD-D490BEB4C791}" type="presParOf" srcId="{CF6AA42B-51DB-4B9E-A7E2-DCB3A19B842E}" destId="{C8A659D3-AFEE-486D-8141-D2003E7DED59}" srcOrd="3" destOrd="0" presId="urn:microsoft.com/office/officeart/2005/8/layout/radial1"/>
    <dgm:cxn modelId="{ABD953B6-7C32-4E22-A741-024874AFF4DD}" type="presParOf" srcId="{C8A659D3-AFEE-486D-8141-D2003E7DED59}" destId="{DDC5E9FF-AC4F-446B-9D3A-A77BD6DBFC78}" srcOrd="0" destOrd="0" presId="urn:microsoft.com/office/officeart/2005/8/layout/radial1"/>
    <dgm:cxn modelId="{47FBB993-7FA4-43BC-8023-1D95EC142F39}" type="presParOf" srcId="{CF6AA42B-51DB-4B9E-A7E2-DCB3A19B842E}" destId="{8D13E1D5-3B36-4BDE-B139-DE796CEF0699}" srcOrd="4" destOrd="0" presId="urn:microsoft.com/office/officeart/2005/8/layout/radial1"/>
    <dgm:cxn modelId="{F95D0290-EC30-4B74-8E5E-98A35D3D32DA}" type="presParOf" srcId="{CF6AA42B-51DB-4B9E-A7E2-DCB3A19B842E}" destId="{218D2615-249B-4BF8-9808-A8F252D0AA1F}" srcOrd="5" destOrd="0" presId="urn:microsoft.com/office/officeart/2005/8/layout/radial1"/>
    <dgm:cxn modelId="{C0E046C4-D36E-497C-A1F9-DFCE41F74AA5}" type="presParOf" srcId="{218D2615-249B-4BF8-9808-A8F252D0AA1F}" destId="{6C21F951-9BA9-4303-AA94-D91284D5F0AE}" srcOrd="0" destOrd="0" presId="urn:microsoft.com/office/officeart/2005/8/layout/radial1"/>
    <dgm:cxn modelId="{C029A849-DA30-487B-8DFE-C648A973B586}" type="presParOf" srcId="{CF6AA42B-51DB-4B9E-A7E2-DCB3A19B842E}" destId="{9A5CD0FF-A512-4AA6-A45D-AF388E7BF687}" srcOrd="6" destOrd="0" presId="urn:microsoft.com/office/officeart/2005/8/layout/radial1"/>
    <dgm:cxn modelId="{20484356-1D4D-4122-8D54-C451E53041FF}" type="presParOf" srcId="{CF6AA42B-51DB-4B9E-A7E2-DCB3A19B842E}" destId="{48EACB1F-8D06-44E9-8F86-0B9AC06ADD78}" srcOrd="7" destOrd="0" presId="urn:microsoft.com/office/officeart/2005/8/layout/radial1"/>
    <dgm:cxn modelId="{9A74508A-0C7C-4C8F-BC74-ADDF4CE1C277}" type="presParOf" srcId="{48EACB1F-8D06-44E9-8F86-0B9AC06ADD78}" destId="{D0DB8FF5-E93E-478E-8DF6-23D1D79F09DA}" srcOrd="0" destOrd="0" presId="urn:microsoft.com/office/officeart/2005/8/layout/radial1"/>
    <dgm:cxn modelId="{A663DD54-6985-4E93-A3E1-0451694B8594}" type="presParOf" srcId="{CF6AA42B-51DB-4B9E-A7E2-DCB3A19B842E}" destId="{CD2FF4D4-2B49-43DE-B076-9763F768E3F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E46603-0027-481F-B543-95970A0DB52E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81361-2C51-41DA-A66A-3492853251E3}">
      <dgm:prSet phldrT="[Text]"/>
      <dgm:spPr/>
      <dgm:t>
        <a:bodyPr/>
        <a:lstStyle/>
        <a:p>
          <a:r>
            <a:rPr lang="en-US" b="1" dirty="0" smtClean="0"/>
            <a:t>Solar Energy Challenges</a:t>
          </a:r>
          <a:endParaRPr lang="en-US" b="1" dirty="0"/>
        </a:p>
      </dgm:t>
    </dgm:pt>
    <dgm:pt modelId="{C0B3E00C-4ABD-4423-801D-A13D27222EA2}" type="parTrans" cxnId="{79EEF03A-6CA9-49B5-98B7-B47CDC704B03}">
      <dgm:prSet/>
      <dgm:spPr/>
      <dgm:t>
        <a:bodyPr/>
        <a:lstStyle/>
        <a:p>
          <a:endParaRPr lang="en-US"/>
        </a:p>
      </dgm:t>
    </dgm:pt>
    <dgm:pt modelId="{71666B30-BE77-4662-BB32-EBB56A779DB1}" type="sibTrans" cxnId="{79EEF03A-6CA9-49B5-98B7-B47CDC704B03}">
      <dgm:prSet/>
      <dgm:spPr/>
      <dgm:t>
        <a:bodyPr/>
        <a:lstStyle/>
        <a:p>
          <a:endParaRPr lang="en-US"/>
        </a:p>
      </dgm:t>
    </dgm:pt>
    <dgm:pt modelId="{69334382-35C0-46BF-9EA4-E576072CAE1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/>
            <a:t>Sun doesn’t always shine</a:t>
          </a:r>
        </a:p>
        <a:p>
          <a:endParaRPr lang="en-US" sz="1300" dirty="0"/>
        </a:p>
      </dgm:t>
    </dgm:pt>
    <dgm:pt modelId="{DF53CA7C-6BFC-4184-A93F-11D9CDD43E97}" type="parTrans" cxnId="{BBEE1F9A-076B-4467-8A5D-FDC4C9B47FAE}">
      <dgm:prSet/>
      <dgm:spPr/>
      <dgm:t>
        <a:bodyPr/>
        <a:lstStyle/>
        <a:p>
          <a:endParaRPr lang="en-US"/>
        </a:p>
      </dgm:t>
    </dgm:pt>
    <dgm:pt modelId="{46BAA41F-593F-49E4-B372-65E4CE7ABE90}" type="sibTrans" cxnId="{BBEE1F9A-076B-4467-8A5D-FDC4C9B47FAE}">
      <dgm:prSet/>
      <dgm:spPr/>
      <dgm:t>
        <a:bodyPr/>
        <a:lstStyle/>
        <a:p>
          <a:endParaRPr lang="en-US"/>
        </a:p>
      </dgm:t>
    </dgm:pt>
    <dgm:pt modelId="{8DE53031-4FA8-406F-AE14-D1A783344D1F}">
      <dgm:prSet phldrT="[Text]" custT="1"/>
      <dgm:spPr/>
      <dgm:t>
        <a:bodyPr/>
        <a:lstStyle/>
        <a:p>
          <a:r>
            <a:rPr lang="en-US" sz="1400" b="1" dirty="0" smtClean="0"/>
            <a:t>Grid-actuated PV panels shut down during utility outages</a:t>
          </a:r>
          <a:endParaRPr lang="en-US" sz="1400" b="1" dirty="0"/>
        </a:p>
      </dgm:t>
    </dgm:pt>
    <dgm:pt modelId="{F32C9595-74F0-49F6-A8A2-2F4967642B83}" type="parTrans" cxnId="{8E47864C-2E76-4B3C-9D38-85988F34405D}">
      <dgm:prSet/>
      <dgm:spPr/>
      <dgm:t>
        <a:bodyPr/>
        <a:lstStyle/>
        <a:p>
          <a:endParaRPr lang="en-US"/>
        </a:p>
      </dgm:t>
    </dgm:pt>
    <dgm:pt modelId="{0E187E8B-CCFA-4154-B08C-53725A1BD537}" type="sibTrans" cxnId="{8E47864C-2E76-4B3C-9D38-85988F34405D}">
      <dgm:prSet/>
      <dgm:spPr/>
      <dgm:t>
        <a:bodyPr/>
        <a:lstStyle/>
        <a:p>
          <a:endParaRPr lang="en-US"/>
        </a:p>
      </dgm:t>
    </dgm:pt>
    <dgm:pt modelId="{94044624-846A-4B23-9EA2-3577E8C97D4B}">
      <dgm:prSet phldrT="[Text]"/>
      <dgm:spPr/>
      <dgm:t>
        <a:bodyPr/>
        <a:lstStyle/>
        <a:p>
          <a:r>
            <a:rPr lang="en-US" b="1" dirty="0" smtClean="0"/>
            <a:t>PV panels are expensive!</a:t>
          </a:r>
          <a:endParaRPr lang="en-US" b="1" dirty="0"/>
        </a:p>
      </dgm:t>
    </dgm:pt>
    <dgm:pt modelId="{E2B1B524-805D-4542-87C1-B754D3AB4BD0}" type="parTrans" cxnId="{7F92B10C-BC2D-4220-BB5A-EF6F48816C4E}">
      <dgm:prSet/>
      <dgm:spPr/>
      <dgm:t>
        <a:bodyPr/>
        <a:lstStyle/>
        <a:p>
          <a:endParaRPr lang="en-US"/>
        </a:p>
      </dgm:t>
    </dgm:pt>
    <dgm:pt modelId="{BD9DB7F2-B8A1-4DEB-BC4E-2DE30BCC29F1}" type="sibTrans" cxnId="{7F92B10C-BC2D-4220-BB5A-EF6F48816C4E}">
      <dgm:prSet/>
      <dgm:spPr/>
      <dgm:t>
        <a:bodyPr/>
        <a:lstStyle/>
        <a:p>
          <a:endParaRPr lang="en-US"/>
        </a:p>
      </dgm:t>
    </dgm:pt>
    <dgm:pt modelId="{A0976968-ABDD-4791-9A37-5007DFAADD38}">
      <dgm:prSet phldrT="[Text]" custT="1"/>
      <dgm:spPr/>
      <dgm:t>
        <a:bodyPr/>
        <a:lstStyle/>
        <a:p>
          <a:r>
            <a:rPr lang="en-US" sz="1400" b="1" dirty="0" smtClean="0"/>
            <a:t>Variable energy creates instability</a:t>
          </a:r>
          <a:endParaRPr lang="en-US" sz="1400" b="1" dirty="0"/>
        </a:p>
      </dgm:t>
    </dgm:pt>
    <dgm:pt modelId="{5DC2D9C6-EA53-4A6A-BABE-A2B0711A2E96}" type="parTrans" cxnId="{8FAEBA01-F9CB-4E95-BC59-7EEB6658F324}">
      <dgm:prSet/>
      <dgm:spPr/>
      <dgm:t>
        <a:bodyPr/>
        <a:lstStyle/>
        <a:p>
          <a:endParaRPr lang="en-US"/>
        </a:p>
      </dgm:t>
    </dgm:pt>
    <dgm:pt modelId="{38967520-B1A1-46C2-B05A-2A2820545102}" type="sibTrans" cxnId="{8FAEBA01-F9CB-4E95-BC59-7EEB6658F324}">
      <dgm:prSet/>
      <dgm:spPr/>
      <dgm:t>
        <a:bodyPr/>
        <a:lstStyle/>
        <a:p>
          <a:endParaRPr lang="en-US"/>
        </a:p>
      </dgm:t>
    </dgm:pt>
    <dgm:pt modelId="{CF6AA42B-51DB-4B9E-A7E2-DCB3A19B842E}" type="pres">
      <dgm:prSet presAssocID="{DFE46603-0027-481F-B543-95970A0DB5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01773-A570-44A5-A707-7D434975A6A5}" type="pres">
      <dgm:prSet presAssocID="{6F481361-2C51-41DA-A66A-3492853251E3}" presName="centerShape" presStyleLbl="node0" presStyleIdx="0" presStyleCnt="1"/>
      <dgm:spPr/>
      <dgm:t>
        <a:bodyPr/>
        <a:lstStyle/>
        <a:p>
          <a:endParaRPr lang="en-US"/>
        </a:p>
      </dgm:t>
    </dgm:pt>
    <dgm:pt modelId="{5004FC05-C4EE-4CC2-BE16-E412B3D25BAF}" type="pres">
      <dgm:prSet presAssocID="{DF53CA7C-6BFC-4184-A93F-11D9CDD43E97}" presName="Name9" presStyleLbl="parChTrans1D2" presStyleIdx="0" presStyleCnt="4"/>
      <dgm:spPr/>
      <dgm:t>
        <a:bodyPr/>
        <a:lstStyle/>
        <a:p>
          <a:endParaRPr lang="en-US"/>
        </a:p>
      </dgm:t>
    </dgm:pt>
    <dgm:pt modelId="{DF576AA6-D8E9-48F6-B551-D52D1A52AE36}" type="pres">
      <dgm:prSet presAssocID="{DF53CA7C-6BFC-4184-A93F-11D9CDD43E9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867D7F2-E92B-4BC6-B2A8-21C67F83AE31}" type="pres">
      <dgm:prSet presAssocID="{69334382-35C0-46BF-9EA4-E576072CAE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659D3-AFEE-486D-8141-D2003E7DED59}" type="pres">
      <dgm:prSet presAssocID="{F32C9595-74F0-49F6-A8A2-2F4967642B83}" presName="Name9" presStyleLbl="parChTrans1D2" presStyleIdx="1" presStyleCnt="4"/>
      <dgm:spPr/>
      <dgm:t>
        <a:bodyPr/>
        <a:lstStyle/>
        <a:p>
          <a:endParaRPr lang="en-US"/>
        </a:p>
      </dgm:t>
    </dgm:pt>
    <dgm:pt modelId="{DDC5E9FF-AC4F-446B-9D3A-A77BD6DBFC78}" type="pres">
      <dgm:prSet presAssocID="{F32C9595-74F0-49F6-A8A2-2F4967642B8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D13E1D5-3B36-4BDE-B139-DE796CEF0699}" type="pres">
      <dgm:prSet presAssocID="{8DE53031-4FA8-406F-AE14-D1A783344D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D2615-249B-4BF8-9808-A8F252D0AA1F}" type="pres">
      <dgm:prSet presAssocID="{E2B1B524-805D-4542-87C1-B754D3AB4BD0}" presName="Name9" presStyleLbl="parChTrans1D2" presStyleIdx="2" presStyleCnt="4"/>
      <dgm:spPr/>
      <dgm:t>
        <a:bodyPr/>
        <a:lstStyle/>
        <a:p>
          <a:endParaRPr lang="en-US"/>
        </a:p>
      </dgm:t>
    </dgm:pt>
    <dgm:pt modelId="{6C21F951-9BA9-4303-AA94-D91284D5F0AE}" type="pres">
      <dgm:prSet presAssocID="{E2B1B524-805D-4542-87C1-B754D3AB4BD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A5CD0FF-A512-4AA6-A45D-AF388E7BF687}" type="pres">
      <dgm:prSet presAssocID="{94044624-846A-4B23-9EA2-3577E8C97D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ACB1F-8D06-44E9-8F86-0B9AC06ADD78}" type="pres">
      <dgm:prSet presAssocID="{5DC2D9C6-EA53-4A6A-BABE-A2B0711A2E96}" presName="Name9" presStyleLbl="parChTrans1D2" presStyleIdx="3" presStyleCnt="4"/>
      <dgm:spPr/>
      <dgm:t>
        <a:bodyPr/>
        <a:lstStyle/>
        <a:p>
          <a:endParaRPr lang="en-US"/>
        </a:p>
      </dgm:t>
    </dgm:pt>
    <dgm:pt modelId="{D0DB8FF5-E93E-478E-8DF6-23D1D79F09DA}" type="pres">
      <dgm:prSet presAssocID="{5DC2D9C6-EA53-4A6A-BABE-A2B0711A2E9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D2FF4D4-2B49-43DE-B076-9763F768E3F5}" type="pres">
      <dgm:prSet presAssocID="{A0976968-ABDD-4791-9A37-5007DFAADD3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D84D76-60E6-422B-AACC-1C4D0B32354A}" type="presOf" srcId="{6F481361-2C51-41DA-A66A-3492853251E3}" destId="{AC601773-A570-44A5-A707-7D434975A6A5}" srcOrd="0" destOrd="0" presId="urn:microsoft.com/office/officeart/2005/8/layout/radial1"/>
    <dgm:cxn modelId="{67D6C71A-B026-4C4B-BD83-DF8EC009D45A}" type="presOf" srcId="{5DC2D9C6-EA53-4A6A-BABE-A2B0711A2E96}" destId="{D0DB8FF5-E93E-478E-8DF6-23D1D79F09DA}" srcOrd="1" destOrd="0" presId="urn:microsoft.com/office/officeart/2005/8/layout/radial1"/>
    <dgm:cxn modelId="{1DF8D5A2-7DFF-43F3-954B-9ED0916439B8}" type="presOf" srcId="{F32C9595-74F0-49F6-A8A2-2F4967642B83}" destId="{C8A659D3-AFEE-486D-8141-D2003E7DED59}" srcOrd="0" destOrd="0" presId="urn:microsoft.com/office/officeart/2005/8/layout/radial1"/>
    <dgm:cxn modelId="{8E47864C-2E76-4B3C-9D38-85988F34405D}" srcId="{6F481361-2C51-41DA-A66A-3492853251E3}" destId="{8DE53031-4FA8-406F-AE14-D1A783344D1F}" srcOrd="1" destOrd="0" parTransId="{F32C9595-74F0-49F6-A8A2-2F4967642B83}" sibTransId="{0E187E8B-CCFA-4154-B08C-53725A1BD537}"/>
    <dgm:cxn modelId="{4475BD94-15F3-4AC2-BD36-427C7703B3F5}" type="presOf" srcId="{E2B1B524-805D-4542-87C1-B754D3AB4BD0}" destId="{218D2615-249B-4BF8-9808-A8F252D0AA1F}" srcOrd="0" destOrd="0" presId="urn:microsoft.com/office/officeart/2005/8/layout/radial1"/>
    <dgm:cxn modelId="{AFF8A018-2C02-4FBE-AF21-F1812203D858}" type="presOf" srcId="{F32C9595-74F0-49F6-A8A2-2F4967642B83}" destId="{DDC5E9FF-AC4F-446B-9D3A-A77BD6DBFC78}" srcOrd="1" destOrd="0" presId="urn:microsoft.com/office/officeart/2005/8/layout/radial1"/>
    <dgm:cxn modelId="{BBEE1F9A-076B-4467-8A5D-FDC4C9B47FAE}" srcId="{6F481361-2C51-41DA-A66A-3492853251E3}" destId="{69334382-35C0-46BF-9EA4-E576072CAE1D}" srcOrd="0" destOrd="0" parTransId="{DF53CA7C-6BFC-4184-A93F-11D9CDD43E97}" sibTransId="{46BAA41F-593F-49E4-B372-65E4CE7ABE90}"/>
    <dgm:cxn modelId="{53F5F676-4478-40BC-9208-4597212530C2}" type="presOf" srcId="{94044624-846A-4B23-9EA2-3577E8C97D4B}" destId="{9A5CD0FF-A512-4AA6-A45D-AF388E7BF687}" srcOrd="0" destOrd="0" presId="urn:microsoft.com/office/officeart/2005/8/layout/radial1"/>
    <dgm:cxn modelId="{6435AC68-D383-472A-9DD9-C06C873381D2}" type="presOf" srcId="{DFE46603-0027-481F-B543-95970A0DB52E}" destId="{CF6AA42B-51DB-4B9E-A7E2-DCB3A19B842E}" srcOrd="0" destOrd="0" presId="urn:microsoft.com/office/officeart/2005/8/layout/radial1"/>
    <dgm:cxn modelId="{9605CAE1-BBC8-4E13-BB28-90BCE8AB8B5E}" type="presOf" srcId="{A0976968-ABDD-4791-9A37-5007DFAADD38}" destId="{CD2FF4D4-2B49-43DE-B076-9763F768E3F5}" srcOrd="0" destOrd="0" presId="urn:microsoft.com/office/officeart/2005/8/layout/radial1"/>
    <dgm:cxn modelId="{C08919AA-582D-4319-8F6F-FD7B6258F5F8}" type="presOf" srcId="{8DE53031-4FA8-406F-AE14-D1A783344D1F}" destId="{8D13E1D5-3B36-4BDE-B139-DE796CEF0699}" srcOrd="0" destOrd="0" presId="urn:microsoft.com/office/officeart/2005/8/layout/radial1"/>
    <dgm:cxn modelId="{8FAEBA01-F9CB-4E95-BC59-7EEB6658F324}" srcId="{6F481361-2C51-41DA-A66A-3492853251E3}" destId="{A0976968-ABDD-4791-9A37-5007DFAADD38}" srcOrd="3" destOrd="0" parTransId="{5DC2D9C6-EA53-4A6A-BABE-A2B0711A2E96}" sibTransId="{38967520-B1A1-46C2-B05A-2A2820545102}"/>
    <dgm:cxn modelId="{7F92B10C-BC2D-4220-BB5A-EF6F48816C4E}" srcId="{6F481361-2C51-41DA-A66A-3492853251E3}" destId="{94044624-846A-4B23-9EA2-3577E8C97D4B}" srcOrd="2" destOrd="0" parTransId="{E2B1B524-805D-4542-87C1-B754D3AB4BD0}" sibTransId="{BD9DB7F2-B8A1-4DEB-BC4E-2DE30BCC29F1}"/>
    <dgm:cxn modelId="{1B7BB274-F4EF-406B-96CD-68587BA22F7D}" type="presOf" srcId="{DF53CA7C-6BFC-4184-A93F-11D9CDD43E97}" destId="{5004FC05-C4EE-4CC2-BE16-E412B3D25BAF}" srcOrd="0" destOrd="0" presId="urn:microsoft.com/office/officeart/2005/8/layout/radial1"/>
    <dgm:cxn modelId="{A8D1EB2E-54C1-4110-BF6F-244FD254E877}" type="presOf" srcId="{DF53CA7C-6BFC-4184-A93F-11D9CDD43E97}" destId="{DF576AA6-D8E9-48F6-B551-D52D1A52AE36}" srcOrd="1" destOrd="0" presId="urn:microsoft.com/office/officeart/2005/8/layout/radial1"/>
    <dgm:cxn modelId="{2E942CC2-6861-4F90-9B3E-84D9EE55A519}" type="presOf" srcId="{69334382-35C0-46BF-9EA4-E576072CAE1D}" destId="{7867D7F2-E92B-4BC6-B2A8-21C67F83AE31}" srcOrd="0" destOrd="0" presId="urn:microsoft.com/office/officeart/2005/8/layout/radial1"/>
    <dgm:cxn modelId="{79EEF03A-6CA9-49B5-98B7-B47CDC704B03}" srcId="{DFE46603-0027-481F-B543-95970A0DB52E}" destId="{6F481361-2C51-41DA-A66A-3492853251E3}" srcOrd="0" destOrd="0" parTransId="{C0B3E00C-4ABD-4423-801D-A13D27222EA2}" sibTransId="{71666B30-BE77-4662-BB32-EBB56A779DB1}"/>
    <dgm:cxn modelId="{043D7EA3-44CE-42A3-88FB-B482D3239BF5}" type="presOf" srcId="{E2B1B524-805D-4542-87C1-B754D3AB4BD0}" destId="{6C21F951-9BA9-4303-AA94-D91284D5F0AE}" srcOrd="1" destOrd="0" presId="urn:microsoft.com/office/officeart/2005/8/layout/radial1"/>
    <dgm:cxn modelId="{24356121-1DC3-41B6-8D88-E80B0815CD4F}" type="presOf" srcId="{5DC2D9C6-EA53-4A6A-BABE-A2B0711A2E96}" destId="{48EACB1F-8D06-44E9-8F86-0B9AC06ADD78}" srcOrd="0" destOrd="0" presId="urn:microsoft.com/office/officeart/2005/8/layout/radial1"/>
    <dgm:cxn modelId="{7CBF0821-D21E-41C9-B1DB-F8881C62A799}" type="presParOf" srcId="{CF6AA42B-51DB-4B9E-A7E2-DCB3A19B842E}" destId="{AC601773-A570-44A5-A707-7D434975A6A5}" srcOrd="0" destOrd="0" presId="urn:microsoft.com/office/officeart/2005/8/layout/radial1"/>
    <dgm:cxn modelId="{BF65C2D0-22E6-4070-892E-E9ECC34A55E1}" type="presParOf" srcId="{CF6AA42B-51DB-4B9E-A7E2-DCB3A19B842E}" destId="{5004FC05-C4EE-4CC2-BE16-E412B3D25BAF}" srcOrd="1" destOrd="0" presId="urn:microsoft.com/office/officeart/2005/8/layout/radial1"/>
    <dgm:cxn modelId="{97FFD633-8847-40C2-A576-503A578E3BFC}" type="presParOf" srcId="{5004FC05-C4EE-4CC2-BE16-E412B3D25BAF}" destId="{DF576AA6-D8E9-48F6-B551-D52D1A52AE36}" srcOrd="0" destOrd="0" presId="urn:microsoft.com/office/officeart/2005/8/layout/radial1"/>
    <dgm:cxn modelId="{A33BCC96-EECD-4943-89DE-A0BEBD925EE4}" type="presParOf" srcId="{CF6AA42B-51DB-4B9E-A7E2-DCB3A19B842E}" destId="{7867D7F2-E92B-4BC6-B2A8-21C67F83AE31}" srcOrd="2" destOrd="0" presId="urn:microsoft.com/office/officeart/2005/8/layout/radial1"/>
    <dgm:cxn modelId="{B8781F3F-D07F-47A6-95F5-B67A430338E2}" type="presParOf" srcId="{CF6AA42B-51DB-4B9E-A7E2-DCB3A19B842E}" destId="{C8A659D3-AFEE-486D-8141-D2003E7DED59}" srcOrd="3" destOrd="0" presId="urn:microsoft.com/office/officeart/2005/8/layout/radial1"/>
    <dgm:cxn modelId="{9D08FDA6-1C91-4A96-A734-429DFD12A4B4}" type="presParOf" srcId="{C8A659D3-AFEE-486D-8141-D2003E7DED59}" destId="{DDC5E9FF-AC4F-446B-9D3A-A77BD6DBFC78}" srcOrd="0" destOrd="0" presId="urn:microsoft.com/office/officeart/2005/8/layout/radial1"/>
    <dgm:cxn modelId="{20A91751-8D86-420A-A416-1AC5F3339F32}" type="presParOf" srcId="{CF6AA42B-51DB-4B9E-A7E2-DCB3A19B842E}" destId="{8D13E1D5-3B36-4BDE-B139-DE796CEF0699}" srcOrd="4" destOrd="0" presId="urn:microsoft.com/office/officeart/2005/8/layout/radial1"/>
    <dgm:cxn modelId="{95313F62-4D88-4A74-A5B4-A0BEA5D43A3A}" type="presParOf" srcId="{CF6AA42B-51DB-4B9E-A7E2-DCB3A19B842E}" destId="{218D2615-249B-4BF8-9808-A8F252D0AA1F}" srcOrd="5" destOrd="0" presId="urn:microsoft.com/office/officeart/2005/8/layout/radial1"/>
    <dgm:cxn modelId="{F0F19B42-4663-43E6-9F8D-21851C8C833F}" type="presParOf" srcId="{218D2615-249B-4BF8-9808-A8F252D0AA1F}" destId="{6C21F951-9BA9-4303-AA94-D91284D5F0AE}" srcOrd="0" destOrd="0" presId="urn:microsoft.com/office/officeart/2005/8/layout/radial1"/>
    <dgm:cxn modelId="{F7A73CE4-B8C8-45C3-B13A-E2EF725B2382}" type="presParOf" srcId="{CF6AA42B-51DB-4B9E-A7E2-DCB3A19B842E}" destId="{9A5CD0FF-A512-4AA6-A45D-AF388E7BF687}" srcOrd="6" destOrd="0" presId="urn:microsoft.com/office/officeart/2005/8/layout/radial1"/>
    <dgm:cxn modelId="{47DFBE01-BF2B-4963-802B-89D1D4A033EE}" type="presParOf" srcId="{CF6AA42B-51DB-4B9E-A7E2-DCB3A19B842E}" destId="{48EACB1F-8D06-44E9-8F86-0B9AC06ADD78}" srcOrd="7" destOrd="0" presId="urn:microsoft.com/office/officeart/2005/8/layout/radial1"/>
    <dgm:cxn modelId="{B1274E3A-E883-4AFB-909F-4471430BACD3}" type="presParOf" srcId="{48EACB1F-8D06-44E9-8F86-0B9AC06ADD78}" destId="{D0DB8FF5-E93E-478E-8DF6-23D1D79F09DA}" srcOrd="0" destOrd="0" presId="urn:microsoft.com/office/officeart/2005/8/layout/radial1"/>
    <dgm:cxn modelId="{3AD9C56F-4AE2-4DD2-A3D3-FA55C6B659A7}" type="presParOf" srcId="{CF6AA42B-51DB-4B9E-A7E2-DCB3A19B842E}" destId="{CD2FF4D4-2B49-43DE-B076-9763F768E3F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E46603-0027-481F-B543-95970A0DB52E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81361-2C51-41DA-A66A-3492853251E3}">
      <dgm:prSet phldrT="[Text]"/>
      <dgm:spPr/>
      <dgm:t>
        <a:bodyPr/>
        <a:lstStyle/>
        <a:p>
          <a:r>
            <a:rPr lang="en-US" b="1" dirty="0" smtClean="0"/>
            <a:t>Solar Energy Challenges</a:t>
          </a:r>
          <a:endParaRPr lang="en-US" b="1" dirty="0"/>
        </a:p>
      </dgm:t>
    </dgm:pt>
    <dgm:pt modelId="{C0B3E00C-4ABD-4423-801D-A13D27222EA2}" type="parTrans" cxnId="{79EEF03A-6CA9-49B5-98B7-B47CDC704B03}">
      <dgm:prSet/>
      <dgm:spPr/>
      <dgm:t>
        <a:bodyPr/>
        <a:lstStyle/>
        <a:p>
          <a:endParaRPr lang="en-US"/>
        </a:p>
      </dgm:t>
    </dgm:pt>
    <dgm:pt modelId="{71666B30-BE77-4662-BB32-EBB56A779DB1}" type="sibTrans" cxnId="{79EEF03A-6CA9-49B5-98B7-B47CDC704B03}">
      <dgm:prSet/>
      <dgm:spPr/>
      <dgm:t>
        <a:bodyPr/>
        <a:lstStyle/>
        <a:p>
          <a:endParaRPr lang="en-US"/>
        </a:p>
      </dgm:t>
    </dgm:pt>
    <dgm:pt modelId="{69334382-35C0-46BF-9EA4-E576072CAE1D}">
      <dgm:prSet phldrT="[Text]" custT="1"/>
      <dgm:spPr/>
      <dgm:t>
        <a:bodyPr/>
        <a:lstStyle/>
        <a:p>
          <a:r>
            <a:rPr lang="en-US" sz="1400" b="1" dirty="0" smtClean="0"/>
            <a:t>Sun doesn’t always shine</a:t>
          </a:r>
        </a:p>
        <a:p>
          <a:endParaRPr lang="en-US" sz="1300" dirty="0"/>
        </a:p>
      </dgm:t>
    </dgm:pt>
    <dgm:pt modelId="{DF53CA7C-6BFC-4184-A93F-11D9CDD43E97}" type="parTrans" cxnId="{BBEE1F9A-076B-4467-8A5D-FDC4C9B47FAE}">
      <dgm:prSet/>
      <dgm:spPr/>
      <dgm:t>
        <a:bodyPr/>
        <a:lstStyle/>
        <a:p>
          <a:endParaRPr lang="en-US"/>
        </a:p>
      </dgm:t>
    </dgm:pt>
    <dgm:pt modelId="{46BAA41F-593F-49E4-B372-65E4CE7ABE90}" type="sibTrans" cxnId="{BBEE1F9A-076B-4467-8A5D-FDC4C9B47FAE}">
      <dgm:prSet/>
      <dgm:spPr/>
      <dgm:t>
        <a:bodyPr/>
        <a:lstStyle/>
        <a:p>
          <a:endParaRPr lang="en-US"/>
        </a:p>
      </dgm:t>
    </dgm:pt>
    <dgm:pt modelId="{8DE53031-4FA8-406F-AE14-D1A783344D1F}">
      <dgm:prSet phldrT="[Text]" custT="1"/>
      <dgm:spPr/>
      <dgm:t>
        <a:bodyPr/>
        <a:lstStyle/>
        <a:p>
          <a:r>
            <a:rPr lang="en-US" sz="1400" b="1" dirty="0" smtClean="0"/>
            <a:t>Grid-actuated PV panels shut down during utility outages</a:t>
          </a:r>
          <a:endParaRPr lang="en-US" sz="1400" b="1" dirty="0"/>
        </a:p>
      </dgm:t>
    </dgm:pt>
    <dgm:pt modelId="{F32C9595-74F0-49F6-A8A2-2F4967642B83}" type="parTrans" cxnId="{8E47864C-2E76-4B3C-9D38-85988F34405D}">
      <dgm:prSet/>
      <dgm:spPr/>
      <dgm:t>
        <a:bodyPr/>
        <a:lstStyle/>
        <a:p>
          <a:endParaRPr lang="en-US"/>
        </a:p>
      </dgm:t>
    </dgm:pt>
    <dgm:pt modelId="{0E187E8B-CCFA-4154-B08C-53725A1BD537}" type="sibTrans" cxnId="{8E47864C-2E76-4B3C-9D38-85988F34405D}">
      <dgm:prSet/>
      <dgm:spPr/>
      <dgm:t>
        <a:bodyPr/>
        <a:lstStyle/>
        <a:p>
          <a:endParaRPr lang="en-US"/>
        </a:p>
      </dgm:t>
    </dgm:pt>
    <dgm:pt modelId="{94044624-846A-4B23-9EA2-3577E8C97D4B}">
      <dgm:prSet phldrT="[Text]"/>
      <dgm:spPr/>
      <dgm:t>
        <a:bodyPr/>
        <a:lstStyle/>
        <a:p>
          <a:r>
            <a:rPr lang="en-US" b="1" dirty="0" smtClean="0"/>
            <a:t>PV panels are expensive!</a:t>
          </a:r>
          <a:endParaRPr lang="en-US" b="1" dirty="0"/>
        </a:p>
      </dgm:t>
    </dgm:pt>
    <dgm:pt modelId="{E2B1B524-805D-4542-87C1-B754D3AB4BD0}" type="parTrans" cxnId="{7F92B10C-BC2D-4220-BB5A-EF6F48816C4E}">
      <dgm:prSet/>
      <dgm:spPr/>
      <dgm:t>
        <a:bodyPr/>
        <a:lstStyle/>
        <a:p>
          <a:endParaRPr lang="en-US"/>
        </a:p>
      </dgm:t>
    </dgm:pt>
    <dgm:pt modelId="{BD9DB7F2-B8A1-4DEB-BC4E-2DE30BCC29F1}" type="sibTrans" cxnId="{7F92B10C-BC2D-4220-BB5A-EF6F48816C4E}">
      <dgm:prSet/>
      <dgm:spPr/>
      <dgm:t>
        <a:bodyPr/>
        <a:lstStyle/>
        <a:p>
          <a:endParaRPr lang="en-US"/>
        </a:p>
      </dgm:t>
    </dgm:pt>
    <dgm:pt modelId="{A0976968-ABDD-4791-9A37-5007DFAADD3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Variable energy creates instability</a:t>
          </a:r>
          <a:endParaRPr lang="en-US" sz="1800" b="1" dirty="0"/>
        </a:p>
      </dgm:t>
    </dgm:pt>
    <dgm:pt modelId="{5DC2D9C6-EA53-4A6A-BABE-A2B0711A2E96}" type="parTrans" cxnId="{8FAEBA01-F9CB-4E95-BC59-7EEB6658F324}">
      <dgm:prSet/>
      <dgm:spPr/>
      <dgm:t>
        <a:bodyPr/>
        <a:lstStyle/>
        <a:p>
          <a:endParaRPr lang="en-US"/>
        </a:p>
      </dgm:t>
    </dgm:pt>
    <dgm:pt modelId="{38967520-B1A1-46C2-B05A-2A2820545102}" type="sibTrans" cxnId="{8FAEBA01-F9CB-4E95-BC59-7EEB6658F324}">
      <dgm:prSet/>
      <dgm:spPr/>
      <dgm:t>
        <a:bodyPr/>
        <a:lstStyle/>
        <a:p>
          <a:endParaRPr lang="en-US"/>
        </a:p>
      </dgm:t>
    </dgm:pt>
    <dgm:pt modelId="{CF6AA42B-51DB-4B9E-A7E2-DCB3A19B842E}" type="pres">
      <dgm:prSet presAssocID="{DFE46603-0027-481F-B543-95970A0DB5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01773-A570-44A5-A707-7D434975A6A5}" type="pres">
      <dgm:prSet presAssocID="{6F481361-2C51-41DA-A66A-3492853251E3}" presName="centerShape" presStyleLbl="node0" presStyleIdx="0" presStyleCnt="1"/>
      <dgm:spPr/>
      <dgm:t>
        <a:bodyPr/>
        <a:lstStyle/>
        <a:p>
          <a:endParaRPr lang="en-US"/>
        </a:p>
      </dgm:t>
    </dgm:pt>
    <dgm:pt modelId="{5004FC05-C4EE-4CC2-BE16-E412B3D25BAF}" type="pres">
      <dgm:prSet presAssocID="{DF53CA7C-6BFC-4184-A93F-11D9CDD43E97}" presName="Name9" presStyleLbl="parChTrans1D2" presStyleIdx="0" presStyleCnt="4"/>
      <dgm:spPr/>
      <dgm:t>
        <a:bodyPr/>
        <a:lstStyle/>
        <a:p>
          <a:endParaRPr lang="en-US"/>
        </a:p>
      </dgm:t>
    </dgm:pt>
    <dgm:pt modelId="{DF576AA6-D8E9-48F6-B551-D52D1A52AE36}" type="pres">
      <dgm:prSet presAssocID="{DF53CA7C-6BFC-4184-A93F-11D9CDD43E9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867D7F2-E92B-4BC6-B2A8-21C67F83AE31}" type="pres">
      <dgm:prSet presAssocID="{69334382-35C0-46BF-9EA4-E576072CAE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659D3-AFEE-486D-8141-D2003E7DED59}" type="pres">
      <dgm:prSet presAssocID="{F32C9595-74F0-49F6-A8A2-2F4967642B83}" presName="Name9" presStyleLbl="parChTrans1D2" presStyleIdx="1" presStyleCnt="4"/>
      <dgm:spPr/>
      <dgm:t>
        <a:bodyPr/>
        <a:lstStyle/>
        <a:p>
          <a:endParaRPr lang="en-US"/>
        </a:p>
      </dgm:t>
    </dgm:pt>
    <dgm:pt modelId="{DDC5E9FF-AC4F-446B-9D3A-A77BD6DBFC78}" type="pres">
      <dgm:prSet presAssocID="{F32C9595-74F0-49F6-A8A2-2F4967642B8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D13E1D5-3B36-4BDE-B139-DE796CEF0699}" type="pres">
      <dgm:prSet presAssocID="{8DE53031-4FA8-406F-AE14-D1A783344D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D2615-249B-4BF8-9808-A8F252D0AA1F}" type="pres">
      <dgm:prSet presAssocID="{E2B1B524-805D-4542-87C1-B754D3AB4BD0}" presName="Name9" presStyleLbl="parChTrans1D2" presStyleIdx="2" presStyleCnt="4"/>
      <dgm:spPr/>
      <dgm:t>
        <a:bodyPr/>
        <a:lstStyle/>
        <a:p>
          <a:endParaRPr lang="en-US"/>
        </a:p>
      </dgm:t>
    </dgm:pt>
    <dgm:pt modelId="{6C21F951-9BA9-4303-AA94-D91284D5F0AE}" type="pres">
      <dgm:prSet presAssocID="{E2B1B524-805D-4542-87C1-B754D3AB4BD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A5CD0FF-A512-4AA6-A45D-AF388E7BF687}" type="pres">
      <dgm:prSet presAssocID="{94044624-846A-4B23-9EA2-3577E8C97D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ACB1F-8D06-44E9-8F86-0B9AC06ADD78}" type="pres">
      <dgm:prSet presAssocID="{5DC2D9C6-EA53-4A6A-BABE-A2B0711A2E96}" presName="Name9" presStyleLbl="parChTrans1D2" presStyleIdx="3" presStyleCnt="4"/>
      <dgm:spPr/>
      <dgm:t>
        <a:bodyPr/>
        <a:lstStyle/>
        <a:p>
          <a:endParaRPr lang="en-US"/>
        </a:p>
      </dgm:t>
    </dgm:pt>
    <dgm:pt modelId="{D0DB8FF5-E93E-478E-8DF6-23D1D79F09DA}" type="pres">
      <dgm:prSet presAssocID="{5DC2D9C6-EA53-4A6A-BABE-A2B0711A2E9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D2FF4D4-2B49-43DE-B076-9763F768E3F5}" type="pres">
      <dgm:prSet presAssocID="{A0976968-ABDD-4791-9A37-5007DFAADD3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92B10C-BC2D-4220-BB5A-EF6F48816C4E}" srcId="{6F481361-2C51-41DA-A66A-3492853251E3}" destId="{94044624-846A-4B23-9EA2-3577E8C97D4B}" srcOrd="2" destOrd="0" parTransId="{E2B1B524-805D-4542-87C1-B754D3AB4BD0}" sibTransId="{BD9DB7F2-B8A1-4DEB-BC4E-2DE30BCC29F1}"/>
    <dgm:cxn modelId="{B88AF374-AA10-4155-99E7-647E85F44DA6}" type="presOf" srcId="{F32C9595-74F0-49F6-A8A2-2F4967642B83}" destId="{C8A659D3-AFEE-486D-8141-D2003E7DED59}" srcOrd="0" destOrd="0" presId="urn:microsoft.com/office/officeart/2005/8/layout/radial1"/>
    <dgm:cxn modelId="{ADA0CED3-CC57-4C92-A13C-EFADA758E29B}" type="presOf" srcId="{E2B1B524-805D-4542-87C1-B754D3AB4BD0}" destId="{218D2615-249B-4BF8-9808-A8F252D0AA1F}" srcOrd="0" destOrd="0" presId="urn:microsoft.com/office/officeart/2005/8/layout/radial1"/>
    <dgm:cxn modelId="{7202883B-DBD8-4931-B271-640AAB78174C}" type="presOf" srcId="{5DC2D9C6-EA53-4A6A-BABE-A2B0711A2E96}" destId="{48EACB1F-8D06-44E9-8F86-0B9AC06ADD78}" srcOrd="0" destOrd="0" presId="urn:microsoft.com/office/officeart/2005/8/layout/radial1"/>
    <dgm:cxn modelId="{9588C086-C589-48AA-9876-6A78BF04371B}" type="presOf" srcId="{A0976968-ABDD-4791-9A37-5007DFAADD38}" destId="{CD2FF4D4-2B49-43DE-B076-9763F768E3F5}" srcOrd="0" destOrd="0" presId="urn:microsoft.com/office/officeart/2005/8/layout/radial1"/>
    <dgm:cxn modelId="{F71DC8A2-3D50-421F-80AE-2E805F3C801B}" type="presOf" srcId="{DF53CA7C-6BFC-4184-A93F-11D9CDD43E97}" destId="{5004FC05-C4EE-4CC2-BE16-E412B3D25BAF}" srcOrd="0" destOrd="0" presId="urn:microsoft.com/office/officeart/2005/8/layout/radial1"/>
    <dgm:cxn modelId="{2ABA6CA6-152C-44E3-B428-FED598D392E9}" type="presOf" srcId="{5DC2D9C6-EA53-4A6A-BABE-A2B0711A2E96}" destId="{D0DB8FF5-E93E-478E-8DF6-23D1D79F09DA}" srcOrd="1" destOrd="0" presId="urn:microsoft.com/office/officeart/2005/8/layout/radial1"/>
    <dgm:cxn modelId="{BBEE1F9A-076B-4467-8A5D-FDC4C9B47FAE}" srcId="{6F481361-2C51-41DA-A66A-3492853251E3}" destId="{69334382-35C0-46BF-9EA4-E576072CAE1D}" srcOrd="0" destOrd="0" parTransId="{DF53CA7C-6BFC-4184-A93F-11D9CDD43E97}" sibTransId="{46BAA41F-593F-49E4-B372-65E4CE7ABE90}"/>
    <dgm:cxn modelId="{EA9CE58B-54DE-46E8-9550-6C16E2C4CEA4}" type="presOf" srcId="{94044624-846A-4B23-9EA2-3577E8C97D4B}" destId="{9A5CD0FF-A512-4AA6-A45D-AF388E7BF687}" srcOrd="0" destOrd="0" presId="urn:microsoft.com/office/officeart/2005/8/layout/radial1"/>
    <dgm:cxn modelId="{8E47864C-2E76-4B3C-9D38-85988F34405D}" srcId="{6F481361-2C51-41DA-A66A-3492853251E3}" destId="{8DE53031-4FA8-406F-AE14-D1A783344D1F}" srcOrd="1" destOrd="0" parTransId="{F32C9595-74F0-49F6-A8A2-2F4967642B83}" sibTransId="{0E187E8B-CCFA-4154-B08C-53725A1BD537}"/>
    <dgm:cxn modelId="{F1B733A8-B3E5-4D45-A2F4-6682760751EA}" type="presOf" srcId="{8DE53031-4FA8-406F-AE14-D1A783344D1F}" destId="{8D13E1D5-3B36-4BDE-B139-DE796CEF0699}" srcOrd="0" destOrd="0" presId="urn:microsoft.com/office/officeart/2005/8/layout/radial1"/>
    <dgm:cxn modelId="{18814AF5-078F-4A40-8530-AE91FB6D8729}" type="presOf" srcId="{DF53CA7C-6BFC-4184-A93F-11D9CDD43E97}" destId="{DF576AA6-D8E9-48F6-B551-D52D1A52AE36}" srcOrd="1" destOrd="0" presId="urn:microsoft.com/office/officeart/2005/8/layout/radial1"/>
    <dgm:cxn modelId="{79EEF03A-6CA9-49B5-98B7-B47CDC704B03}" srcId="{DFE46603-0027-481F-B543-95970A0DB52E}" destId="{6F481361-2C51-41DA-A66A-3492853251E3}" srcOrd="0" destOrd="0" parTransId="{C0B3E00C-4ABD-4423-801D-A13D27222EA2}" sibTransId="{71666B30-BE77-4662-BB32-EBB56A779DB1}"/>
    <dgm:cxn modelId="{0A7F1803-E845-45E3-95D9-5A8232729705}" type="presOf" srcId="{E2B1B524-805D-4542-87C1-B754D3AB4BD0}" destId="{6C21F951-9BA9-4303-AA94-D91284D5F0AE}" srcOrd="1" destOrd="0" presId="urn:microsoft.com/office/officeart/2005/8/layout/radial1"/>
    <dgm:cxn modelId="{01B7D85C-C6FF-4C80-B14F-3BCC9D1ED97E}" type="presOf" srcId="{F32C9595-74F0-49F6-A8A2-2F4967642B83}" destId="{DDC5E9FF-AC4F-446B-9D3A-A77BD6DBFC78}" srcOrd="1" destOrd="0" presId="urn:microsoft.com/office/officeart/2005/8/layout/radial1"/>
    <dgm:cxn modelId="{1BC2E4ED-DA15-46F1-BED9-641695308433}" type="presOf" srcId="{6F481361-2C51-41DA-A66A-3492853251E3}" destId="{AC601773-A570-44A5-A707-7D434975A6A5}" srcOrd="0" destOrd="0" presId="urn:microsoft.com/office/officeart/2005/8/layout/radial1"/>
    <dgm:cxn modelId="{04177704-678E-47FB-A884-3DA9BCA59F45}" type="presOf" srcId="{69334382-35C0-46BF-9EA4-E576072CAE1D}" destId="{7867D7F2-E92B-4BC6-B2A8-21C67F83AE31}" srcOrd="0" destOrd="0" presId="urn:microsoft.com/office/officeart/2005/8/layout/radial1"/>
    <dgm:cxn modelId="{8FAEBA01-F9CB-4E95-BC59-7EEB6658F324}" srcId="{6F481361-2C51-41DA-A66A-3492853251E3}" destId="{A0976968-ABDD-4791-9A37-5007DFAADD38}" srcOrd="3" destOrd="0" parTransId="{5DC2D9C6-EA53-4A6A-BABE-A2B0711A2E96}" sibTransId="{38967520-B1A1-46C2-B05A-2A2820545102}"/>
    <dgm:cxn modelId="{A9F27E77-C7BE-4AC5-960C-8BB5AA465572}" type="presOf" srcId="{DFE46603-0027-481F-B543-95970A0DB52E}" destId="{CF6AA42B-51DB-4B9E-A7E2-DCB3A19B842E}" srcOrd="0" destOrd="0" presId="urn:microsoft.com/office/officeart/2005/8/layout/radial1"/>
    <dgm:cxn modelId="{2FB2F171-EBFB-4811-9A0A-81A6D02AD293}" type="presParOf" srcId="{CF6AA42B-51DB-4B9E-A7E2-DCB3A19B842E}" destId="{AC601773-A570-44A5-A707-7D434975A6A5}" srcOrd="0" destOrd="0" presId="urn:microsoft.com/office/officeart/2005/8/layout/radial1"/>
    <dgm:cxn modelId="{1F563D44-E36E-4316-AD1A-055B7C049D1A}" type="presParOf" srcId="{CF6AA42B-51DB-4B9E-A7E2-DCB3A19B842E}" destId="{5004FC05-C4EE-4CC2-BE16-E412B3D25BAF}" srcOrd="1" destOrd="0" presId="urn:microsoft.com/office/officeart/2005/8/layout/radial1"/>
    <dgm:cxn modelId="{3E0C45F9-A7F6-492C-89D4-A616392ECA44}" type="presParOf" srcId="{5004FC05-C4EE-4CC2-BE16-E412B3D25BAF}" destId="{DF576AA6-D8E9-48F6-B551-D52D1A52AE36}" srcOrd="0" destOrd="0" presId="urn:microsoft.com/office/officeart/2005/8/layout/radial1"/>
    <dgm:cxn modelId="{A4A25491-4D4D-4066-8D8E-D856B58CB5FC}" type="presParOf" srcId="{CF6AA42B-51DB-4B9E-A7E2-DCB3A19B842E}" destId="{7867D7F2-E92B-4BC6-B2A8-21C67F83AE31}" srcOrd="2" destOrd="0" presId="urn:microsoft.com/office/officeart/2005/8/layout/radial1"/>
    <dgm:cxn modelId="{C5C49CCF-10F5-4145-BE32-23E290DCAD84}" type="presParOf" srcId="{CF6AA42B-51DB-4B9E-A7E2-DCB3A19B842E}" destId="{C8A659D3-AFEE-486D-8141-D2003E7DED59}" srcOrd="3" destOrd="0" presId="urn:microsoft.com/office/officeart/2005/8/layout/radial1"/>
    <dgm:cxn modelId="{95414DBA-58F2-437E-A91C-C5E801337E1A}" type="presParOf" srcId="{C8A659D3-AFEE-486D-8141-D2003E7DED59}" destId="{DDC5E9FF-AC4F-446B-9D3A-A77BD6DBFC78}" srcOrd="0" destOrd="0" presId="urn:microsoft.com/office/officeart/2005/8/layout/radial1"/>
    <dgm:cxn modelId="{EBA7C2FC-2198-4EE0-B13A-3385E53ED2E0}" type="presParOf" srcId="{CF6AA42B-51DB-4B9E-A7E2-DCB3A19B842E}" destId="{8D13E1D5-3B36-4BDE-B139-DE796CEF0699}" srcOrd="4" destOrd="0" presId="urn:microsoft.com/office/officeart/2005/8/layout/radial1"/>
    <dgm:cxn modelId="{C11C141A-DF3C-4AAF-B948-D85DB66547DF}" type="presParOf" srcId="{CF6AA42B-51DB-4B9E-A7E2-DCB3A19B842E}" destId="{218D2615-249B-4BF8-9808-A8F252D0AA1F}" srcOrd="5" destOrd="0" presId="urn:microsoft.com/office/officeart/2005/8/layout/radial1"/>
    <dgm:cxn modelId="{FC04B92F-39FC-4659-9677-93D950A846A1}" type="presParOf" srcId="{218D2615-249B-4BF8-9808-A8F252D0AA1F}" destId="{6C21F951-9BA9-4303-AA94-D91284D5F0AE}" srcOrd="0" destOrd="0" presId="urn:microsoft.com/office/officeart/2005/8/layout/radial1"/>
    <dgm:cxn modelId="{620CB5B2-886B-4BEA-A68E-A11E2AC1C5DD}" type="presParOf" srcId="{CF6AA42B-51DB-4B9E-A7E2-DCB3A19B842E}" destId="{9A5CD0FF-A512-4AA6-A45D-AF388E7BF687}" srcOrd="6" destOrd="0" presId="urn:microsoft.com/office/officeart/2005/8/layout/radial1"/>
    <dgm:cxn modelId="{D9685C1A-66A6-4E49-BFEA-C599F9F3CD69}" type="presParOf" srcId="{CF6AA42B-51DB-4B9E-A7E2-DCB3A19B842E}" destId="{48EACB1F-8D06-44E9-8F86-0B9AC06ADD78}" srcOrd="7" destOrd="0" presId="urn:microsoft.com/office/officeart/2005/8/layout/radial1"/>
    <dgm:cxn modelId="{4BA7EBA2-4A34-4842-9B6B-75FA04BA0E20}" type="presParOf" srcId="{48EACB1F-8D06-44E9-8F86-0B9AC06ADD78}" destId="{D0DB8FF5-E93E-478E-8DF6-23D1D79F09DA}" srcOrd="0" destOrd="0" presId="urn:microsoft.com/office/officeart/2005/8/layout/radial1"/>
    <dgm:cxn modelId="{3E2F0202-D6A7-4B4A-A893-13A42AFFEA69}" type="presParOf" srcId="{CF6AA42B-51DB-4B9E-A7E2-DCB3A19B842E}" destId="{CD2FF4D4-2B49-43DE-B076-9763F768E3F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E46603-0027-481F-B543-95970A0DB52E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81361-2C51-41DA-A66A-3492853251E3}">
      <dgm:prSet phldrT="[Text]"/>
      <dgm:spPr/>
      <dgm:t>
        <a:bodyPr/>
        <a:lstStyle/>
        <a:p>
          <a:r>
            <a:rPr lang="en-US" b="1" dirty="0" smtClean="0"/>
            <a:t>Solar Energy Challenges</a:t>
          </a:r>
          <a:endParaRPr lang="en-US" b="1" dirty="0"/>
        </a:p>
      </dgm:t>
    </dgm:pt>
    <dgm:pt modelId="{C0B3E00C-4ABD-4423-801D-A13D27222EA2}" type="parTrans" cxnId="{79EEF03A-6CA9-49B5-98B7-B47CDC704B03}">
      <dgm:prSet/>
      <dgm:spPr/>
      <dgm:t>
        <a:bodyPr/>
        <a:lstStyle/>
        <a:p>
          <a:endParaRPr lang="en-US"/>
        </a:p>
      </dgm:t>
    </dgm:pt>
    <dgm:pt modelId="{71666B30-BE77-4662-BB32-EBB56A779DB1}" type="sibTrans" cxnId="{79EEF03A-6CA9-49B5-98B7-B47CDC704B03}">
      <dgm:prSet/>
      <dgm:spPr/>
      <dgm:t>
        <a:bodyPr/>
        <a:lstStyle/>
        <a:p>
          <a:endParaRPr lang="en-US"/>
        </a:p>
      </dgm:t>
    </dgm:pt>
    <dgm:pt modelId="{69334382-35C0-46BF-9EA4-E576072CAE1D}">
      <dgm:prSet phldrT="[Text]" custT="1"/>
      <dgm:spPr/>
      <dgm:t>
        <a:bodyPr/>
        <a:lstStyle/>
        <a:p>
          <a:r>
            <a:rPr lang="en-US" sz="1400" b="1" dirty="0" smtClean="0"/>
            <a:t>Sun doesn’t always shine</a:t>
          </a:r>
        </a:p>
        <a:p>
          <a:endParaRPr lang="en-US" sz="1300" dirty="0"/>
        </a:p>
      </dgm:t>
    </dgm:pt>
    <dgm:pt modelId="{DF53CA7C-6BFC-4184-A93F-11D9CDD43E97}" type="parTrans" cxnId="{BBEE1F9A-076B-4467-8A5D-FDC4C9B47FAE}">
      <dgm:prSet/>
      <dgm:spPr/>
      <dgm:t>
        <a:bodyPr/>
        <a:lstStyle/>
        <a:p>
          <a:endParaRPr lang="en-US"/>
        </a:p>
      </dgm:t>
    </dgm:pt>
    <dgm:pt modelId="{46BAA41F-593F-49E4-B372-65E4CE7ABE90}" type="sibTrans" cxnId="{BBEE1F9A-076B-4467-8A5D-FDC4C9B47FAE}">
      <dgm:prSet/>
      <dgm:spPr/>
      <dgm:t>
        <a:bodyPr/>
        <a:lstStyle/>
        <a:p>
          <a:endParaRPr lang="en-US"/>
        </a:p>
      </dgm:t>
    </dgm:pt>
    <dgm:pt modelId="{8DE53031-4FA8-406F-AE14-D1A783344D1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 smtClean="0"/>
            <a:t>Grid-actuated PV panels shut down during utility outages</a:t>
          </a:r>
          <a:endParaRPr lang="en-US" sz="1400" b="1" dirty="0"/>
        </a:p>
      </dgm:t>
    </dgm:pt>
    <dgm:pt modelId="{F32C9595-74F0-49F6-A8A2-2F4967642B83}" type="parTrans" cxnId="{8E47864C-2E76-4B3C-9D38-85988F34405D}">
      <dgm:prSet/>
      <dgm:spPr/>
      <dgm:t>
        <a:bodyPr/>
        <a:lstStyle/>
        <a:p>
          <a:endParaRPr lang="en-US"/>
        </a:p>
      </dgm:t>
    </dgm:pt>
    <dgm:pt modelId="{0E187E8B-CCFA-4154-B08C-53725A1BD537}" type="sibTrans" cxnId="{8E47864C-2E76-4B3C-9D38-85988F34405D}">
      <dgm:prSet/>
      <dgm:spPr/>
      <dgm:t>
        <a:bodyPr/>
        <a:lstStyle/>
        <a:p>
          <a:endParaRPr lang="en-US"/>
        </a:p>
      </dgm:t>
    </dgm:pt>
    <dgm:pt modelId="{94044624-846A-4B23-9EA2-3577E8C97D4B}">
      <dgm:prSet phldrT="[Text]"/>
      <dgm:spPr/>
      <dgm:t>
        <a:bodyPr/>
        <a:lstStyle/>
        <a:p>
          <a:r>
            <a:rPr lang="en-US" b="1" dirty="0" smtClean="0"/>
            <a:t>PV panels are expensive!</a:t>
          </a:r>
          <a:endParaRPr lang="en-US" b="1" dirty="0"/>
        </a:p>
      </dgm:t>
    </dgm:pt>
    <dgm:pt modelId="{E2B1B524-805D-4542-87C1-B754D3AB4BD0}" type="parTrans" cxnId="{7F92B10C-BC2D-4220-BB5A-EF6F48816C4E}">
      <dgm:prSet/>
      <dgm:spPr/>
      <dgm:t>
        <a:bodyPr/>
        <a:lstStyle/>
        <a:p>
          <a:endParaRPr lang="en-US"/>
        </a:p>
      </dgm:t>
    </dgm:pt>
    <dgm:pt modelId="{BD9DB7F2-B8A1-4DEB-BC4E-2DE30BCC29F1}" type="sibTrans" cxnId="{7F92B10C-BC2D-4220-BB5A-EF6F48816C4E}">
      <dgm:prSet/>
      <dgm:spPr/>
      <dgm:t>
        <a:bodyPr/>
        <a:lstStyle/>
        <a:p>
          <a:endParaRPr lang="en-US"/>
        </a:p>
      </dgm:t>
    </dgm:pt>
    <dgm:pt modelId="{A0976968-ABDD-4791-9A37-5007DFAADD38}">
      <dgm:prSet phldrT="[Text]" custT="1"/>
      <dgm:spPr/>
      <dgm:t>
        <a:bodyPr/>
        <a:lstStyle/>
        <a:p>
          <a:r>
            <a:rPr lang="en-US" sz="1400" b="1" dirty="0" smtClean="0"/>
            <a:t>Variable energy creates instabilities</a:t>
          </a:r>
          <a:endParaRPr lang="en-US" sz="1400" b="1" dirty="0"/>
        </a:p>
      </dgm:t>
    </dgm:pt>
    <dgm:pt modelId="{5DC2D9C6-EA53-4A6A-BABE-A2B0711A2E96}" type="parTrans" cxnId="{8FAEBA01-F9CB-4E95-BC59-7EEB6658F324}">
      <dgm:prSet/>
      <dgm:spPr/>
      <dgm:t>
        <a:bodyPr/>
        <a:lstStyle/>
        <a:p>
          <a:endParaRPr lang="en-US"/>
        </a:p>
      </dgm:t>
    </dgm:pt>
    <dgm:pt modelId="{38967520-B1A1-46C2-B05A-2A2820545102}" type="sibTrans" cxnId="{8FAEBA01-F9CB-4E95-BC59-7EEB6658F324}">
      <dgm:prSet/>
      <dgm:spPr/>
      <dgm:t>
        <a:bodyPr/>
        <a:lstStyle/>
        <a:p>
          <a:endParaRPr lang="en-US"/>
        </a:p>
      </dgm:t>
    </dgm:pt>
    <dgm:pt modelId="{CF6AA42B-51DB-4B9E-A7E2-DCB3A19B842E}" type="pres">
      <dgm:prSet presAssocID="{DFE46603-0027-481F-B543-95970A0DB5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01773-A570-44A5-A707-7D434975A6A5}" type="pres">
      <dgm:prSet presAssocID="{6F481361-2C51-41DA-A66A-3492853251E3}" presName="centerShape" presStyleLbl="node0" presStyleIdx="0" presStyleCnt="1"/>
      <dgm:spPr/>
      <dgm:t>
        <a:bodyPr/>
        <a:lstStyle/>
        <a:p>
          <a:endParaRPr lang="en-US"/>
        </a:p>
      </dgm:t>
    </dgm:pt>
    <dgm:pt modelId="{5004FC05-C4EE-4CC2-BE16-E412B3D25BAF}" type="pres">
      <dgm:prSet presAssocID="{DF53CA7C-6BFC-4184-A93F-11D9CDD43E97}" presName="Name9" presStyleLbl="parChTrans1D2" presStyleIdx="0" presStyleCnt="4"/>
      <dgm:spPr/>
      <dgm:t>
        <a:bodyPr/>
        <a:lstStyle/>
        <a:p>
          <a:endParaRPr lang="en-US"/>
        </a:p>
      </dgm:t>
    </dgm:pt>
    <dgm:pt modelId="{DF576AA6-D8E9-48F6-B551-D52D1A52AE36}" type="pres">
      <dgm:prSet presAssocID="{DF53CA7C-6BFC-4184-A93F-11D9CDD43E9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867D7F2-E92B-4BC6-B2A8-21C67F83AE31}" type="pres">
      <dgm:prSet presAssocID="{69334382-35C0-46BF-9EA4-E576072CAE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659D3-AFEE-486D-8141-D2003E7DED59}" type="pres">
      <dgm:prSet presAssocID="{F32C9595-74F0-49F6-A8A2-2F4967642B83}" presName="Name9" presStyleLbl="parChTrans1D2" presStyleIdx="1" presStyleCnt="4"/>
      <dgm:spPr/>
      <dgm:t>
        <a:bodyPr/>
        <a:lstStyle/>
        <a:p>
          <a:endParaRPr lang="en-US"/>
        </a:p>
      </dgm:t>
    </dgm:pt>
    <dgm:pt modelId="{DDC5E9FF-AC4F-446B-9D3A-A77BD6DBFC78}" type="pres">
      <dgm:prSet presAssocID="{F32C9595-74F0-49F6-A8A2-2F4967642B8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D13E1D5-3B36-4BDE-B139-DE796CEF0699}" type="pres">
      <dgm:prSet presAssocID="{8DE53031-4FA8-406F-AE14-D1A783344D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D2615-249B-4BF8-9808-A8F252D0AA1F}" type="pres">
      <dgm:prSet presAssocID="{E2B1B524-805D-4542-87C1-B754D3AB4BD0}" presName="Name9" presStyleLbl="parChTrans1D2" presStyleIdx="2" presStyleCnt="4"/>
      <dgm:spPr/>
      <dgm:t>
        <a:bodyPr/>
        <a:lstStyle/>
        <a:p>
          <a:endParaRPr lang="en-US"/>
        </a:p>
      </dgm:t>
    </dgm:pt>
    <dgm:pt modelId="{6C21F951-9BA9-4303-AA94-D91284D5F0AE}" type="pres">
      <dgm:prSet presAssocID="{E2B1B524-805D-4542-87C1-B754D3AB4BD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A5CD0FF-A512-4AA6-A45D-AF388E7BF687}" type="pres">
      <dgm:prSet presAssocID="{94044624-846A-4B23-9EA2-3577E8C97D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ACB1F-8D06-44E9-8F86-0B9AC06ADD78}" type="pres">
      <dgm:prSet presAssocID="{5DC2D9C6-EA53-4A6A-BABE-A2B0711A2E96}" presName="Name9" presStyleLbl="parChTrans1D2" presStyleIdx="3" presStyleCnt="4"/>
      <dgm:spPr/>
      <dgm:t>
        <a:bodyPr/>
        <a:lstStyle/>
        <a:p>
          <a:endParaRPr lang="en-US"/>
        </a:p>
      </dgm:t>
    </dgm:pt>
    <dgm:pt modelId="{D0DB8FF5-E93E-478E-8DF6-23D1D79F09DA}" type="pres">
      <dgm:prSet presAssocID="{5DC2D9C6-EA53-4A6A-BABE-A2B0711A2E9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D2FF4D4-2B49-43DE-B076-9763F768E3F5}" type="pres">
      <dgm:prSet presAssocID="{A0976968-ABDD-4791-9A37-5007DFAADD3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92B10C-BC2D-4220-BB5A-EF6F48816C4E}" srcId="{6F481361-2C51-41DA-A66A-3492853251E3}" destId="{94044624-846A-4B23-9EA2-3577E8C97D4B}" srcOrd="2" destOrd="0" parTransId="{E2B1B524-805D-4542-87C1-B754D3AB4BD0}" sibTransId="{BD9DB7F2-B8A1-4DEB-BC4E-2DE30BCC29F1}"/>
    <dgm:cxn modelId="{545E97D4-2ACE-47AD-A471-C55C36D3D659}" type="presOf" srcId="{A0976968-ABDD-4791-9A37-5007DFAADD38}" destId="{CD2FF4D4-2B49-43DE-B076-9763F768E3F5}" srcOrd="0" destOrd="0" presId="urn:microsoft.com/office/officeart/2005/8/layout/radial1"/>
    <dgm:cxn modelId="{BD365938-9981-4984-A66D-CCCF0F7C364A}" type="presOf" srcId="{F32C9595-74F0-49F6-A8A2-2F4967642B83}" destId="{DDC5E9FF-AC4F-446B-9D3A-A77BD6DBFC78}" srcOrd="1" destOrd="0" presId="urn:microsoft.com/office/officeart/2005/8/layout/radial1"/>
    <dgm:cxn modelId="{6593B26E-D663-41BE-965A-03C354CFE049}" type="presOf" srcId="{DF53CA7C-6BFC-4184-A93F-11D9CDD43E97}" destId="{5004FC05-C4EE-4CC2-BE16-E412B3D25BAF}" srcOrd="0" destOrd="0" presId="urn:microsoft.com/office/officeart/2005/8/layout/radial1"/>
    <dgm:cxn modelId="{65A9E654-19B4-4A74-9936-DF485788BA8A}" type="presOf" srcId="{94044624-846A-4B23-9EA2-3577E8C97D4B}" destId="{9A5CD0FF-A512-4AA6-A45D-AF388E7BF687}" srcOrd="0" destOrd="0" presId="urn:microsoft.com/office/officeart/2005/8/layout/radial1"/>
    <dgm:cxn modelId="{08ECB760-E7B9-4EFA-9A3C-BF2D81585B74}" type="presOf" srcId="{E2B1B524-805D-4542-87C1-B754D3AB4BD0}" destId="{6C21F951-9BA9-4303-AA94-D91284D5F0AE}" srcOrd="1" destOrd="0" presId="urn:microsoft.com/office/officeart/2005/8/layout/radial1"/>
    <dgm:cxn modelId="{5F255872-CBE0-40A7-B4C5-42978A4D2A38}" type="presOf" srcId="{DFE46603-0027-481F-B543-95970A0DB52E}" destId="{CF6AA42B-51DB-4B9E-A7E2-DCB3A19B842E}" srcOrd="0" destOrd="0" presId="urn:microsoft.com/office/officeart/2005/8/layout/radial1"/>
    <dgm:cxn modelId="{5735E15C-A43C-4C44-833A-D6E97B63CD1E}" type="presOf" srcId="{69334382-35C0-46BF-9EA4-E576072CAE1D}" destId="{7867D7F2-E92B-4BC6-B2A8-21C67F83AE31}" srcOrd="0" destOrd="0" presId="urn:microsoft.com/office/officeart/2005/8/layout/radial1"/>
    <dgm:cxn modelId="{15333CBD-E5D5-48CE-A607-601BEC757A6E}" type="presOf" srcId="{E2B1B524-805D-4542-87C1-B754D3AB4BD0}" destId="{218D2615-249B-4BF8-9808-A8F252D0AA1F}" srcOrd="0" destOrd="0" presId="urn:microsoft.com/office/officeart/2005/8/layout/radial1"/>
    <dgm:cxn modelId="{BBEE1F9A-076B-4467-8A5D-FDC4C9B47FAE}" srcId="{6F481361-2C51-41DA-A66A-3492853251E3}" destId="{69334382-35C0-46BF-9EA4-E576072CAE1D}" srcOrd="0" destOrd="0" parTransId="{DF53CA7C-6BFC-4184-A93F-11D9CDD43E97}" sibTransId="{46BAA41F-593F-49E4-B372-65E4CE7ABE90}"/>
    <dgm:cxn modelId="{6963F691-7E92-4FAA-AF19-27DDEFE822F9}" type="presOf" srcId="{5DC2D9C6-EA53-4A6A-BABE-A2B0711A2E96}" destId="{D0DB8FF5-E93E-478E-8DF6-23D1D79F09DA}" srcOrd="1" destOrd="0" presId="urn:microsoft.com/office/officeart/2005/8/layout/radial1"/>
    <dgm:cxn modelId="{621A9C20-C36F-4243-9CAC-63F3AD490967}" type="presOf" srcId="{6F481361-2C51-41DA-A66A-3492853251E3}" destId="{AC601773-A570-44A5-A707-7D434975A6A5}" srcOrd="0" destOrd="0" presId="urn:microsoft.com/office/officeart/2005/8/layout/radial1"/>
    <dgm:cxn modelId="{8E47864C-2E76-4B3C-9D38-85988F34405D}" srcId="{6F481361-2C51-41DA-A66A-3492853251E3}" destId="{8DE53031-4FA8-406F-AE14-D1A783344D1F}" srcOrd="1" destOrd="0" parTransId="{F32C9595-74F0-49F6-A8A2-2F4967642B83}" sibTransId="{0E187E8B-CCFA-4154-B08C-53725A1BD537}"/>
    <dgm:cxn modelId="{A57862FA-5564-44FA-BEA6-3A26E7C84883}" type="presOf" srcId="{F32C9595-74F0-49F6-A8A2-2F4967642B83}" destId="{C8A659D3-AFEE-486D-8141-D2003E7DED59}" srcOrd="0" destOrd="0" presId="urn:microsoft.com/office/officeart/2005/8/layout/radial1"/>
    <dgm:cxn modelId="{EF348192-94B1-4467-9D95-C96EEE2F176F}" type="presOf" srcId="{8DE53031-4FA8-406F-AE14-D1A783344D1F}" destId="{8D13E1D5-3B36-4BDE-B139-DE796CEF0699}" srcOrd="0" destOrd="0" presId="urn:microsoft.com/office/officeart/2005/8/layout/radial1"/>
    <dgm:cxn modelId="{79EEF03A-6CA9-49B5-98B7-B47CDC704B03}" srcId="{DFE46603-0027-481F-B543-95970A0DB52E}" destId="{6F481361-2C51-41DA-A66A-3492853251E3}" srcOrd="0" destOrd="0" parTransId="{C0B3E00C-4ABD-4423-801D-A13D27222EA2}" sibTransId="{71666B30-BE77-4662-BB32-EBB56A779DB1}"/>
    <dgm:cxn modelId="{56D44234-508E-4AB2-B0C5-1C1E29A3F635}" type="presOf" srcId="{DF53CA7C-6BFC-4184-A93F-11D9CDD43E97}" destId="{DF576AA6-D8E9-48F6-B551-D52D1A52AE36}" srcOrd="1" destOrd="0" presId="urn:microsoft.com/office/officeart/2005/8/layout/radial1"/>
    <dgm:cxn modelId="{8FAEBA01-F9CB-4E95-BC59-7EEB6658F324}" srcId="{6F481361-2C51-41DA-A66A-3492853251E3}" destId="{A0976968-ABDD-4791-9A37-5007DFAADD38}" srcOrd="3" destOrd="0" parTransId="{5DC2D9C6-EA53-4A6A-BABE-A2B0711A2E96}" sibTransId="{38967520-B1A1-46C2-B05A-2A2820545102}"/>
    <dgm:cxn modelId="{C88478EC-00A4-4890-A82C-51FDD593502B}" type="presOf" srcId="{5DC2D9C6-EA53-4A6A-BABE-A2B0711A2E96}" destId="{48EACB1F-8D06-44E9-8F86-0B9AC06ADD78}" srcOrd="0" destOrd="0" presId="urn:microsoft.com/office/officeart/2005/8/layout/radial1"/>
    <dgm:cxn modelId="{65932498-8C62-4C9F-A3DB-F01232498B62}" type="presParOf" srcId="{CF6AA42B-51DB-4B9E-A7E2-DCB3A19B842E}" destId="{AC601773-A570-44A5-A707-7D434975A6A5}" srcOrd="0" destOrd="0" presId="urn:microsoft.com/office/officeart/2005/8/layout/radial1"/>
    <dgm:cxn modelId="{DBA2460E-09BC-4994-AD90-175CDDE3D53A}" type="presParOf" srcId="{CF6AA42B-51DB-4B9E-A7E2-DCB3A19B842E}" destId="{5004FC05-C4EE-4CC2-BE16-E412B3D25BAF}" srcOrd="1" destOrd="0" presId="urn:microsoft.com/office/officeart/2005/8/layout/radial1"/>
    <dgm:cxn modelId="{A7893264-81D9-4885-B579-12FCEEF4A5A9}" type="presParOf" srcId="{5004FC05-C4EE-4CC2-BE16-E412B3D25BAF}" destId="{DF576AA6-D8E9-48F6-B551-D52D1A52AE36}" srcOrd="0" destOrd="0" presId="urn:microsoft.com/office/officeart/2005/8/layout/radial1"/>
    <dgm:cxn modelId="{9DA55928-0955-43AD-8C12-52DC985100B5}" type="presParOf" srcId="{CF6AA42B-51DB-4B9E-A7E2-DCB3A19B842E}" destId="{7867D7F2-E92B-4BC6-B2A8-21C67F83AE31}" srcOrd="2" destOrd="0" presId="urn:microsoft.com/office/officeart/2005/8/layout/radial1"/>
    <dgm:cxn modelId="{FDB7F703-F2A7-4D6F-88A4-0530A4ACEE40}" type="presParOf" srcId="{CF6AA42B-51DB-4B9E-A7E2-DCB3A19B842E}" destId="{C8A659D3-AFEE-486D-8141-D2003E7DED59}" srcOrd="3" destOrd="0" presId="urn:microsoft.com/office/officeart/2005/8/layout/radial1"/>
    <dgm:cxn modelId="{49E2B974-4DBA-4126-90D1-C44943C2F199}" type="presParOf" srcId="{C8A659D3-AFEE-486D-8141-D2003E7DED59}" destId="{DDC5E9FF-AC4F-446B-9D3A-A77BD6DBFC78}" srcOrd="0" destOrd="0" presId="urn:microsoft.com/office/officeart/2005/8/layout/radial1"/>
    <dgm:cxn modelId="{5546F061-9A91-4395-B011-96D0264521BF}" type="presParOf" srcId="{CF6AA42B-51DB-4B9E-A7E2-DCB3A19B842E}" destId="{8D13E1D5-3B36-4BDE-B139-DE796CEF0699}" srcOrd="4" destOrd="0" presId="urn:microsoft.com/office/officeart/2005/8/layout/radial1"/>
    <dgm:cxn modelId="{55F5CC3A-AFBF-4FF3-A2F8-F10F06B29D91}" type="presParOf" srcId="{CF6AA42B-51DB-4B9E-A7E2-DCB3A19B842E}" destId="{218D2615-249B-4BF8-9808-A8F252D0AA1F}" srcOrd="5" destOrd="0" presId="urn:microsoft.com/office/officeart/2005/8/layout/radial1"/>
    <dgm:cxn modelId="{741125C0-FFCC-41DE-9C49-3AC4C2F74303}" type="presParOf" srcId="{218D2615-249B-4BF8-9808-A8F252D0AA1F}" destId="{6C21F951-9BA9-4303-AA94-D91284D5F0AE}" srcOrd="0" destOrd="0" presId="urn:microsoft.com/office/officeart/2005/8/layout/radial1"/>
    <dgm:cxn modelId="{1AB9A4FA-61A9-41BF-814E-92E6C893F106}" type="presParOf" srcId="{CF6AA42B-51DB-4B9E-A7E2-DCB3A19B842E}" destId="{9A5CD0FF-A512-4AA6-A45D-AF388E7BF687}" srcOrd="6" destOrd="0" presId="urn:microsoft.com/office/officeart/2005/8/layout/radial1"/>
    <dgm:cxn modelId="{2BFE27D3-0163-4F2D-89B1-F0C6575D83BA}" type="presParOf" srcId="{CF6AA42B-51DB-4B9E-A7E2-DCB3A19B842E}" destId="{48EACB1F-8D06-44E9-8F86-0B9AC06ADD78}" srcOrd="7" destOrd="0" presId="urn:microsoft.com/office/officeart/2005/8/layout/radial1"/>
    <dgm:cxn modelId="{54BF4D17-EE12-4F55-8261-2B341621A7FB}" type="presParOf" srcId="{48EACB1F-8D06-44E9-8F86-0B9AC06ADD78}" destId="{D0DB8FF5-E93E-478E-8DF6-23D1D79F09DA}" srcOrd="0" destOrd="0" presId="urn:microsoft.com/office/officeart/2005/8/layout/radial1"/>
    <dgm:cxn modelId="{4AA7997D-FC82-4710-808E-EA06717177C7}" type="presParOf" srcId="{CF6AA42B-51DB-4B9E-A7E2-DCB3A19B842E}" destId="{CD2FF4D4-2B49-43DE-B076-9763F768E3F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E46603-0027-481F-B543-95970A0DB52E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81361-2C51-41DA-A66A-3492853251E3}">
      <dgm:prSet phldrT="[Text]"/>
      <dgm:spPr/>
      <dgm:t>
        <a:bodyPr/>
        <a:lstStyle/>
        <a:p>
          <a:r>
            <a:rPr lang="en-US" b="1" dirty="0" smtClean="0"/>
            <a:t>Solar Energy Challenges</a:t>
          </a:r>
          <a:endParaRPr lang="en-US" b="1" dirty="0"/>
        </a:p>
      </dgm:t>
    </dgm:pt>
    <dgm:pt modelId="{C0B3E00C-4ABD-4423-801D-A13D27222EA2}" type="parTrans" cxnId="{79EEF03A-6CA9-49B5-98B7-B47CDC704B03}">
      <dgm:prSet/>
      <dgm:spPr/>
      <dgm:t>
        <a:bodyPr/>
        <a:lstStyle/>
        <a:p>
          <a:endParaRPr lang="en-US"/>
        </a:p>
      </dgm:t>
    </dgm:pt>
    <dgm:pt modelId="{71666B30-BE77-4662-BB32-EBB56A779DB1}" type="sibTrans" cxnId="{79EEF03A-6CA9-49B5-98B7-B47CDC704B03}">
      <dgm:prSet/>
      <dgm:spPr/>
      <dgm:t>
        <a:bodyPr/>
        <a:lstStyle/>
        <a:p>
          <a:endParaRPr lang="en-US"/>
        </a:p>
      </dgm:t>
    </dgm:pt>
    <dgm:pt modelId="{69334382-35C0-46BF-9EA4-E576072CAE1D}">
      <dgm:prSet phldrT="[Text]" custT="1"/>
      <dgm:spPr/>
      <dgm:t>
        <a:bodyPr/>
        <a:lstStyle/>
        <a:p>
          <a:r>
            <a:rPr lang="en-US" sz="1400" b="1" dirty="0" smtClean="0"/>
            <a:t>Sun doesn’t always shine</a:t>
          </a:r>
        </a:p>
        <a:p>
          <a:endParaRPr lang="en-US" sz="1300" dirty="0"/>
        </a:p>
      </dgm:t>
    </dgm:pt>
    <dgm:pt modelId="{DF53CA7C-6BFC-4184-A93F-11D9CDD43E97}" type="parTrans" cxnId="{BBEE1F9A-076B-4467-8A5D-FDC4C9B47FAE}">
      <dgm:prSet/>
      <dgm:spPr/>
      <dgm:t>
        <a:bodyPr/>
        <a:lstStyle/>
        <a:p>
          <a:endParaRPr lang="en-US"/>
        </a:p>
      </dgm:t>
    </dgm:pt>
    <dgm:pt modelId="{46BAA41F-593F-49E4-B372-65E4CE7ABE90}" type="sibTrans" cxnId="{BBEE1F9A-076B-4467-8A5D-FDC4C9B47FAE}">
      <dgm:prSet/>
      <dgm:spPr/>
      <dgm:t>
        <a:bodyPr/>
        <a:lstStyle/>
        <a:p>
          <a:endParaRPr lang="en-US"/>
        </a:p>
      </dgm:t>
    </dgm:pt>
    <dgm:pt modelId="{8DE53031-4FA8-406F-AE14-D1A783344D1F}">
      <dgm:prSet phldrT="[Text]" custT="1"/>
      <dgm:spPr/>
      <dgm:t>
        <a:bodyPr/>
        <a:lstStyle/>
        <a:p>
          <a:r>
            <a:rPr lang="en-US" sz="1400" b="1" dirty="0" smtClean="0"/>
            <a:t>Grid-actuated PV panels shut down during utility outages</a:t>
          </a:r>
          <a:endParaRPr lang="en-US" sz="1400" b="1" dirty="0"/>
        </a:p>
      </dgm:t>
    </dgm:pt>
    <dgm:pt modelId="{F32C9595-74F0-49F6-A8A2-2F4967642B83}" type="parTrans" cxnId="{8E47864C-2E76-4B3C-9D38-85988F34405D}">
      <dgm:prSet/>
      <dgm:spPr/>
      <dgm:t>
        <a:bodyPr/>
        <a:lstStyle/>
        <a:p>
          <a:endParaRPr lang="en-US"/>
        </a:p>
      </dgm:t>
    </dgm:pt>
    <dgm:pt modelId="{0E187E8B-CCFA-4154-B08C-53725A1BD537}" type="sibTrans" cxnId="{8E47864C-2E76-4B3C-9D38-85988F34405D}">
      <dgm:prSet/>
      <dgm:spPr/>
      <dgm:t>
        <a:bodyPr/>
        <a:lstStyle/>
        <a:p>
          <a:endParaRPr lang="en-US"/>
        </a:p>
      </dgm:t>
    </dgm:pt>
    <dgm:pt modelId="{94044624-846A-4B23-9EA2-3577E8C97D4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PV panels are expensive!</a:t>
          </a:r>
          <a:endParaRPr lang="en-US" sz="1800" b="1" dirty="0"/>
        </a:p>
      </dgm:t>
    </dgm:pt>
    <dgm:pt modelId="{E2B1B524-805D-4542-87C1-B754D3AB4BD0}" type="parTrans" cxnId="{7F92B10C-BC2D-4220-BB5A-EF6F48816C4E}">
      <dgm:prSet/>
      <dgm:spPr/>
      <dgm:t>
        <a:bodyPr/>
        <a:lstStyle/>
        <a:p>
          <a:endParaRPr lang="en-US"/>
        </a:p>
      </dgm:t>
    </dgm:pt>
    <dgm:pt modelId="{BD9DB7F2-B8A1-4DEB-BC4E-2DE30BCC29F1}" type="sibTrans" cxnId="{7F92B10C-BC2D-4220-BB5A-EF6F48816C4E}">
      <dgm:prSet/>
      <dgm:spPr/>
      <dgm:t>
        <a:bodyPr/>
        <a:lstStyle/>
        <a:p>
          <a:endParaRPr lang="en-US"/>
        </a:p>
      </dgm:t>
    </dgm:pt>
    <dgm:pt modelId="{A0976968-ABDD-4791-9A37-5007DFAADD38}">
      <dgm:prSet phldrT="[Text]" custT="1"/>
      <dgm:spPr/>
      <dgm:t>
        <a:bodyPr/>
        <a:lstStyle/>
        <a:p>
          <a:r>
            <a:rPr lang="en-US" sz="1400" b="1" dirty="0" smtClean="0"/>
            <a:t>Variable energy creates instabilities</a:t>
          </a:r>
          <a:endParaRPr lang="en-US" sz="1400" b="1" dirty="0"/>
        </a:p>
      </dgm:t>
    </dgm:pt>
    <dgm:pt modelId="{5DC2D9C6-EA53-4A6A-BABE-A2B0711A2E96}" type="parTrans" cxnId="{8FAEBA01-F9CB-4E95-BC59-7EEB6658F324}">
      <dgm:prSet/>
      <dgm:spPr/>
      <dgm:t>
        <a:bodyPr/>
        <a:lstStyle/>
        <a:p>
          <a:endParaRPr lang="en-US"/>
        </a:p>
      </dgm:t>
    </dgm:pt>
    <dgm:pt modelId="{38967520-B1A1-46C2-B05A-2A2820545102}" type="sibTrans" cxnId="{8FAEBA01-F9CB-4E95-BC59-7EEB6658F324}">
      <dgm:prSet/>
      <dgm:spPr/>
      <dgm:t>
        <a:bodyPr/>
        <a:lstStyle/>
        <a:p>
          <a:endParaRPr lang="en-US"/>
        </a:p>
      </dgm:t>
    </dgm:pt>
    <dgm:pt modelId="{CF6AA42B-51DB-4B9E-A7E2-DCB3A19B842E}" type="pres">
      <dgm:prSet presAssocID="{DFE46603-0027-481F-B543-95970A0DB5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01773-A570-44A5-A707-7D434975A6A5}" type="pres">
      <dgm:prSet presAssocID="{6F481361-2C51-41DA-A66A-3492853251E3}" presName="centerShape" presStyleLbl="node0" presStyleIdx="0" presStyleCnt="1"/>
      <dgm:spPr/>
      <dgm:t>
        <a:bodyPr/>
        <a:lstStyle/>
        <a:p>
          <a:endParaRPr lang="en-US"/>
        </a:p>
      </dgm:t>
    </dgm:pt>
    <dgm:pt modelId="{5004FC05-C4EE-4CC2-BE16-E412B3D25BAF}" type="pres">
      <dgm:prSet presAssocID="{DF53CA7C-6BFC-4184-A93F-11D9CDD43E97}" presName="Name9" presStyleLbl="parChTrans1D2" presStyleIdx="0" presStyleCnt="4"/>
      <dgm:spPr/>
      <dgm:t>
        <a:bodyPr/>
        <a:lstStyle/>
        <a:p>
          <a:endParaRPr lang="en-US"/>
        </a:p>
      </dgm:t>
    </dgm:pt>
    <dgm:pt modelId="{DF576AA6-D8E9-48F6-B551-D52D1A52AE36}" type="pres">
      <dgm:prSet presAssocID="{DF53CA7C-6BFC-4184-A93F-11D9CDD43E9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867D7F2-E92B-4BC6-B2A8-21C67F83AE31}" type="pres">
      <dgm:prSet presAssocID="{69334382-35C0-46BF-9EA4-E576072CAE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659D3-AFEE-486D-8141-D2003E7DED59}" type="pres">
      <dgm:prSet presAssocID="{F32C9595-74F0-49F6-A8A2-2F4967642B83}" presName="Name9" presStyleLbl="parChTrans1D2" presStyleIdx="1" presStyleCnt="4"/>
      <dgm:spPr/>
      <dgm:t>
        <a:bodyPr/>
        <a:lstStyle/>
        <a:p>
          <a:endParaRPr lang="en-US"/>
        </a:p>
      </dgm:t>
    </dgm:pt>
    <dgm:pt modelId="{DDC5E9FF-AC4F-446B-9D3A-A77BD6DBFC78}" type="pres">
      <dgm:prSet presAssocID="{F32C9595-74F0-49F6-A8A2-2F4967642B8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D13E1D5-3B36-4BDE-B139-DE796CEF0699}" type="pres">
      <dgm:prSet presAssocID="{8DE53031-4FA8-406F-AE14-D1A783344D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D2615-249B-4BF8-9808-A8F252D0AA1F}" type="pres">
      <dgm:prSet presAssocID="{E2B1B524-805D-4542-87C1-B754D3AB4BD0}" presName="Name9" presStyleLbl="parChTrans1D2" presStyleIdx="2" presStyleCnt="4"/>
      <dgm:spPr/>
      <dgm:t>
        <a:bodyPr/>
        <a:lstStyle/>
        <a:p>
          <a:endParaRPr lang="en-US"/>
        </a:p>
      </dgm:t>
    </dgm:pt>
    <dgm:pt modelId="{6C21F951-9BA9-4303-AA94-D91284D5F0AE}" type="pres">
      <dgm:prSet presAssocID="{E2B1B524-805D-4542-87C1-B754D3AB4BD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A5CD0FF-A512-4AA6-A45D-AF388E7BF687}" type="pres">
      <dgm:prSet presAssocID="{94044624-846A-4B23-9EA2-3577E8C97D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ACB1F-8D06-44E9-8F86-0B9AC06ADD78}" type="pres">
      <dgm:prSet presAssocID="{5DC2D9C6-EA53-4A6A-BABE-A2B0711A2E96}" presName="Name9" presStyleLbl="parChTrans1D2" presStyleIdx="3" presStyleCnt="4"/>
      <dgm:spPr/>
      <dgm:t>
        <a:bodyPr/>
        <a:lstStyle/>
        <a:p>
          <a:endParaRPr lang="en-US"/>
        </a:p>
      </dgm:t>
    </dgm:pt>
    <dgm:pt modelId="{D0DB8FF5-E93E-478E-8DF6-23D1D79F09DA}" type="pres">
      <dgm:prSet presAssocID="{5DC2D9C6-EA53-4A6A-BABE-A2B0711A2E9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D2FF4D4-2B49-43DE-B076-9763F768E3F5}" type="pres">
      <dgm:prSet presAssocID="{A0976968-ABDD-4791-9A37-5007DFAADD3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92B10C-BC2D-4220-BB5A-EF6F48816C4E}" srcId="{6F481361-2C51-41DA-A66A-3492853251E3}" destId="{94044624-846A-4B23-9EA2-3577E8C97D4B}" srcOrd="2" destOrd="0" parTransId="{E2B1B524-805D-4542-87C1-B754D3AB4BD0}" sibTransId="{BD9DB7F2-B8A1-4DEB-BC4E-2DE30BCC29F1}"/>
    <dgm:cxn modelId="{EC9E8033-FAB0-4A93-8547-B53D0719A60E}" type="presOf" srcId="{DF53CA7C-6BFC-4184-A93F-11D9CDD43E97}" destId="{DF576AA6-D8E9-48F6-B551-D52D1A52AE36}" srcOrd="1" destOrd="0" presId="urn:microsoft.com/office/officeart/2005/8/layout/radial1"/>
    <dgm:cxn modelId="{02DA6D62-F0E5-45D9-A499-7457B6AD7220}" type="presOf" srcId="{E2B1B524-805D-4542-87C1-B754D3AB4BD0}" destId="{6C21F951-9BA9-4303-AA94-D91284D5F0AE}" srcOrd="1" destOrd="0" presId="urn:microsoft.com/office/officeart/2005/8/layout/radial1"/>
    <dgm:cxn modelId="{C80EAE33-B6C4-4276-9094-06276D686361}" type="presOf" srcId="{5DC2D9C6-EA53-4A6A-BABE-A2B0711A2E96}" destId="{48EACB1F-8D06-44E9-8F86-0B9AC06ADD78}" srcOrd="0" destOrd="0" presId="urn:microsoft.com/office/officeart/2005/8/layout/radial1"/>
    <dgm:cxn modelId="{85C99E9C-7C0F-4D88-A1E9-D4A6ADD5DF4C}" type="presOf" srcId="{A0976968-ABDD-4791-9A37-5007DFAADD38}" destId="{CD2FF4D4-2B49-43DE-B076-9763F768E3F5}" srcOrd="0" destOrd="0" presId="urn:microsoft.com/office/officeart/2005/8/layout/radial1"/>
    <dgm:cxn modelId="{96C794C5-FE2A-4036-B636-0D69BEA3C72A}" type="presOf" srcId="{8DE53031-4FA8-406F-AE14-D1A783344D1F}" destId="{8D13E1D5-3B36-4BDE-B139-DE796CEF0699}" srcOrd="0" destOrd="0" presId="urn:microsoft.com/office/officeart/2005/8/layout/radial1"/>
    <dgm:cxn modelId="{7E3D8188-2BA2-4B19-8983-DBE6DFC58990}" type="presOf" srcId="{94044624-846A-4B23-9EA2-3577E8C97D4B}" destId="{9A5CD0FF-A512-4AA6-A45D-AF388E7BF687}" srcOrd="0" destOrd="0" presId="urn:microsoft.com/office/officeart/2005/8/layout/radial1"/>
    <dgm:cxn modelId="{BBEE1F9A-076B-4467-8A5D-FDC4C9B47FAE}" srcId="{6F481361-2C51-41DA-A66A-3492853251E3}" destId="{69334382-35C0-46BF-9EA4-E576072CAE1D}" srcOrd="0" destOrd="0" parTransId="{DF53CA7C-6BFC-4184-A93F-11D9CDD43E97}" sibTransId="{46BAA41F-593F-49E4-B372-65E4CE7ABE90}"/>
    <dgm:cxn modelId="{4F4033F1-2658-461E-8D7D-749D0053B11D}" type="presOf" srcId="{DF53CA7C-6BFC-4184-A93F-11D9CDD43E97}" destId="{5004FC05-C4EE-4CC2-BE16-E412B3D25BAF}" srcOrd="0" destOrd="0" presId="urn:microsoft.com/office/officeart/2005/8/layout/radial1"/>
    <dgm:cxn modelId="{1EAE8E46-D8E7-4BB9-A636-3D0A10B7921F}" type="presOf" srcId="{5DC2D9C6-EA53-4A6A-BABE-A2B0711A2E96}" destId="{D0DB8FF5-E93E-478E-8DF6-23D1D79F09DA}" srcOrd="1" destOrd="0" presId="urn:microsoft.com/office/officeart/2005/8/layout/radial1"/>
    <dgm:cxn modelId="{A71987C9-11D5-434B-913B-ACD6C4603166}" type="presOf" srcId="{6F481361-2C51-41DA-A66A-3492853251E3}" destId="{AC601773-A570-44A5-A707-7D434975A6A5}" srcOrd="0" destOrd="0" presId="urn:microsoft.com/office/officeart/2005/8/layout/radial1"/>
    <dgm:cxn modelId="{17C2A7F5-8960-4FA0-B1D8-E3813077C270}" type="presOf" srcId="{F32C9595-74F0-49F6-A8A2-2F4967642B83}" destId="{DDC5E9FF-AC4F-446B-9D3A-A77BD6DBFC78}" srcOrd="1" destOrd="0" presId="urn:microsoft.com/office/officeart/2005/8/layout/radial1"/>
    <dgm:cxn modelId="{8E47864C-2E76-4B3C-9D38-85988F34405D}" srcId="{6F481361-2C51-41DA-A66A-3492853251E3}" destId="{8DE53031-4FA8-406F-AE14-D1A783344D1F}" srcOrd="1" destOrd="0" parTransId="{F32C9595-74F0-49F6-A8A2-2F4967642B83}" sibTransId="{0E187E8B-CCFA-4154-B08C-53725A1BD537}"/>
    <dgm:cxn modelId="{79EEF03A-6CA9-49B5-98B7-B47CDC704B03}" srcId="{DFE46603-0027-481F-B543-95970A0DB52E}" destId="{6F481361-2C51-41DA-A66A-3492853251E3}" srcOrd="0" destOrd="0" parTransId="{C0B3E00C-4ABD-4423-801D-A13D27222EA2}" sibTransId="{71666B30-BE77-4662-BB32-EBB56A779DB1}"/>
    <dgm:cxn modelId="{29A7B6E7-539B-46CE-92BB-F86716064A41}" type="presOf" srcId="{69334382-35C0-46BF-9EA4-E576072CAE1D}" destId="{7867D7F2-E92B-4BC6-B2A8-21C67F83AE31}" srcOrd="0" destOrd="0" presId="urn:microsoft.com/office/officeart/2005/8/layout/radial1"/>
    <dgm:cxn modelId="{14DAAB64-2BB5-4F6A-9222-D55B3F484867}" type="presOf" srcId="{F32C9595-74F0-49F6-A8A2-2F4967642B83}" destId="{C8A659D3-AFEE-486D-8141-D2003E7DED59}" srcOrd="0" destOrd="0" presId="urn:microsoft.com/office/officeart/2005/8/layout/radial1"/>
    <dgm:cxn modelId="{2E656EB6-7DC8-463A-9149-754070D58D66}" type="presOf" srcId="{DFE46603-0027-481F-B543-95970A0DB52E}" destId="{CF6AA42B-51DB-4B9E-A7E2-DCB3A19B842E}" srcOrd="0" destOrd="0" presId="urn:microsoft.com/office/officeart/2005/8/layout/radial1"/>
    <dgm:cxn modelId="{8FAEBA01-F9CB-4E95-BC59-7EEB6658F324}" srcId="{6F481361-2C51-41DA-A66A-3492853251E3}" destId="{A0976968-ABDD-4791-9A37-5007DFAADD38}" srcOrd="3" destOrd="0" parTransId="{5DC2D9C6-EA53-4A6A-BABE-A2B0711A2E96}" sibTransId="{38967520-B1A1-46C2-B05A-2A2820545102}"/>
    <dgm:cxn modelId="{51B88050-76C0-4331-ACCE-8369DB90EBB3}" type="presOf" srcId="{E2B1B524-805D-4542-87C1-B754D3AB4BD0}" destId="{218D2615-249B-4BF8-9808-A8F252D0AA1F}" srcOrd="0" destOrd="0" presId="urn:microsoft.com/office/officeart/2005/8/layout/radial1"/>
    <dgm:cxn modelId="{82549F17-E974-41AD-A9F2-7BDEC4B8439E}" type="presParOf" srcId="{CF6AA42B-51DB-4B9E-A7E2-DCB3A19B842E}" destId="{AC601773-A570-44A5-A707-7D434975A6A5}" srcOrd="0" destOrd="0" presId="urn:microsoft.com/office/officeart/2005/8/layout/radial1"/>
    <dgm:cxn modelId="{0FBE2BEE-77CA-4A3F-B312-F3A93CAF269F}" type="presParOf" srcId="{CF6AA42B-51DB-4B9E-A7E2-DCB3A19B842E}" destId="{5004FC05-C4EE-4CC2-BE16-E412B3D25BAF}" srcOrd="1" destOrd="0" presId="urn:microsoft.com/office/officeart/2005/8/layout/radial1"/>
    <dgm:cxn modelId="{3722F11A-57E3-4830-8209-7C44CB3F2D51}" type="presParOf" srcId="{5004FC05-C4EE-4CC2-BE16-E412B3D25BAF}" destId="{DF576AA6-D8E9-48F6-B551-D52D1A52AE36}" srcOrd="0" destOrd="0" presId="urn:microsoft.com/office/officeart/2005/8/layout/radial1"/>
    <dgm:cxn modelId="{7B82882A-4A48-49D4-A8A3-0B998324D969}" type="presParOf" srcId="{CF6AA42B-51DB-4B9E-A7E2-DCB3A19B842E}" destId="{7867D7F2-E92B-4BC6-B2A8-21C67F83AE31}" srcOrd="2" destOrd="0" presId="urn:microsoft.com/office/officeart/2005/8/layout/radial1"/>
    <dgm:cxn modelId="{03BA1F42-CE67-4033-969D-CF76ECFA39DB}" type="presParOf" srcId="{CF6AA42B-51DB-4B9E-A7E2-DCB3A19B842E}" destId="{C8A659D3-AFEE-486D-8141-D2003E7DED59}" srcOrd="3" destOrd="0" presId="urn:microsoft.com/office/officeart/2005/8/layout/radial1"/>
    <dgm:cxn modelId="{DD1970BC-FA88-411F-91E4-C684A408843B}" type="presParOf" srcId="{C8A659D3-AFEE-486D-8141-D2003E7DED59}" destId="{DDC5E9FF-AC4F-446B-9D3A-A77BD6DBFC78}" srcOrd="0" destOrd="0" presId="urn:microsoft.com/office/officeart/2005/8/layout/radial1"/>
    <dgm:cxn modelId="{19420674-E389-4C8C-94D5-9B1CBD1AECE5}" type="presParOf" srcId="{CF6AA42B-51DB-4B9E-A7E2-DCB3A19B842E}" destId="{8D13E1D5-3B36-4BDE-B139-DE796CEF0699}" srcOrd="4" destOrd="0" presId="urn:microsoft.com/office/officeart/2005/8/layout/radial1"/>
    <dgm:cxn modelId="{9771C164-C522-43F3-B815-634F58E794FA}" type="presParOf" srcId="{CF6AA42B-51DB-4B9E-A7E2-DCB3A19B842E}" destId="{218D2615-249B-4BF8-9808-A8F252D0AA1F}" srcOrd="5" destOrd="0" presId="urn:microsoft.com/office/officeart/2005/8/layout/radial1"/>
    <dgm:cxn modelId="{130DAB8E-6F7D-4962-A2DA-BD19D79F3D4C}" type="presParOf" srcId="{218D2615-249B-4BF8-9808-A8F252D0AA1F}" destId="{6C21F951-9BA9-4303-AA94-D91284D5F0AE}" srcOrd="0" destOrd="0" presId="urn:microsoft.com/office/officeart/2005/8/layout/radial1"/>
    <dgm:cxn modelId="{ECBF400F-64D1-4F42-9DE0-C316D5394D2A}" type="presParOf" srcId="{CF6AA42B-51DB-4B9E-A7E2-DCB3A19B842E}" destId="{9A5CD0FF-A512-4AA6-A45D-AF388E7BF687}" srcOrd="6" destOrd="0" presId="urn:microsoft.com/office/officeart/2005/8/layout/radial1"/>
    <dgm:cxn modelId="{6EC3417D-A740-4841-BAE9-6FD5EBB03A0B}" type="presParOf" srcId="{CF6AA42B-51DB-4B9E-A7E2-DCB3A19B842E}" destId="{48EACB1F-8D06-44E9-8F86-0B9AC06ADD78}" srcOrd="7" destOrd="0" presId="urn:microsoft.com/office/officeart/2005/8/layout/radial1"/>
    <dgm:cxn modelId="{CFE8720D-1DDE-44E5-BA9F-3CAC333BFBCF}" type="presParOf" srcId="{48EACB1F-8D06-44E9-8F86-0B9AC06ADD78}" destId="{D0DB8FF5-E93E-478E-8DF6-23D1D79F09DA}" srcOrd="0" destOrd="0" presId="urn:microsoft.com/office/officeart/2005/8/layout/radial1"/>
    <dgm:cxn modelId="{AE33130E-083A-471A-B850-56EEC77D834E}" type="presParOf" srcId="{CF6AA42B-51DB-4B9E-A7E2-DCB3A19B842E}" destId="{CD2FF4D4-2B49-43DE-B076-9763F768E3F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E46603-0027-481F-B543-95970A0DB52E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81361-2C51-41DA-A66A-3492853251E3}">
      <dgm:prSet phldrT="[Text]"/>
      <dgm:spPr/>
      <dgm:t>
        <a:bodyPr/>
        <a:lstStyle/>
        <a:p>
          <a:r>
            <a:rPr lang="en-US" b="1" dirty="0" smtClean="0"/>
            <a:t>Solar Energy Challenges</a:t>
          </a:r>
          <a:endParaRPr lang="en-US" b="1" dirty="0"/>
        </a:p>
      </dgm:t>
    </dgm:pt>
    <dgm:pt modelId="{C0B3E00C-4ABD-4423-801D-A13D27222EA2}" type="parTrans" cxnId="{79EEF03A-6CA9-49B5-98B7-B47CDC704B03}">
      <dgm:prSet/>
      <dgm:spPr/>
      <dgm:t>
        <a:bodyPr/>
        <a:lstStyle/>
        <a:p>
          <a:endParaRPr lang="en-US"/>
        </a:p>
      </dgm:t>
    </dgm:pt>
    <dgm:pt modelId="{71666B30-BE77-4662-BB32-EBB56A779DB1}" type="sibTrans" cxnId="{79EEF03A-6CA9-49B5-98B7-B47CDC704B03}">
      <dgm:prSet/>
      <dgm:spPr/>
      <dgm:t>
        <a:bodyPr/>
        <a:lstStyle/>
        <a:p>
          <a:endParaRPr lang="en-US"/>
        </a:p>
      </dgm:t>
    </dgm:pt>
    <dgm:pt modelId="{69334382-35C0-46BF-9EA4-E576072CAE1D}">
      <dgm:prSet phldrT="[Text]" custT="1"/>
      <dgm:spPr/>
      <dgm:t>
        <a:bodyPr/>
        <a:lstStyle/>
        <a:p>
          <a:r>
            <a:rPr lang="en-US" sz="1400" b="1" dirty="0" smtClean="0"/>
            <a:t>Sun doesn’t always shine</a:t>
          </a:r>
        </a:p>
        <a:p>
          <a:endParaRPr lang="en-US" sz="1300" dirty="0"/>
        </a:p>
      </dgm:t>
    </dgm:pt>
    <dgm:pt modelId="{DF53CA7C-6BFC-4184-A93F-11D9CDD43E97}" type="parTrans" cxnId="{BBEE1F9A-076B-4467-8A5D-FDC4C9B47FAE}">
      <dgm:prSet/>
      <dgm:spPr/>
      <dgm:t>
        <a:bodyPr/>
        <a:lstStyle/>
        <a:p>
          <a:endParaRPr lang="en-US"/>
        </a:p>
      </dgm:t>
    </dgm:pt>
    <dgm:pt modelId="{46BAA41F-593F-49E4-B372-65E4CE7ABE90}" type="sibTrans" cxnId="{BBEE1F9A-076B-4467-8A5D-FDC4C9B47FAE}">
      <dgm:prSet/>
      <dgm:spPr/>
      <dgm:t>
        <a:bodyPr/>
        <a:lstStyle/>
        <a:p>
          <a:endParaRPr lang="en-US"/>
        </a:p>
      </dgm:t>
    </dgm:pt>
    <dgm:pt modelId="{8DE53031-4FA8-406F-AE14-D1A783344D1F}">
      <dgm:prSet phldrT="[Text]" custT="1"/>
      <dgm:spPr/>
      <dgm:t>
        <a:bodyPr/>
        <a:lstStyle/>
        <a:p>
          <a:r>
            <a:rPr lang="en-US" sz="1400" b="1" dirty="0" smtClean="0"/>
            <a:t>Grid-actuated PV panels shut down during utility outages</a:t>
          </a:r>
          <a:endParaRPr lang="en-US" sz="1400" b="1" dirty="0"/>
        </a:p>
      </dgm:t>
    </dgm:pt>
    <dgm:pt modelId="{F32C9595-74F0-49F6-A8A2-2F4967642B83}" type="parTrans" cxnId="{8E47864C-2E76-4B3C-9D38-85988F34405D}">
      <dgm:prSet/>
      <dgm:spPr/>
      <dgm:t>
        <a:bodyPr/>
        <a:lstStyle/>
        <a:p>
          <a:endParaRPr lang="en-US"/>
        </a:p>
      </dgm:t>
    </dgm:pt>
    <dgm:pt modelId="{0E187E8B-CCFA-4154-B08C-53725A1BD537}" type="sibTrans" cxnId="{8E47864C-2E76-4B3C-9D38-85988F34405D}">
      <dgm:prSet/>
      <dgm:spPr/>
      <dgm:t>
        <a:bodyPr/>
        <a:lstStyle/>
        <a:p>
          <a:endParaRPr lang="en-US"/>
        </a:p>
      </dgm:t>
    </dgm:pt>
    <dgm:pt modelId="{94044624-846A-4B23-9EA2-3577E8C97D4B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/>
            <a:t>PV panels are expensive!</a:t>
          </a:r>
          <a:endParaRPr lang="en-US" b="1" dirty="0"/>
        </a:p>
      </dgm:t>
    </dgm:pt>
    <dgm:pt modelId="{E2B1B524-805D-4542-87C1-B754D3AB4BD0}" type="parTrans" cxnId="{7F92B10C-BC2D-4220-BB5A-EF6F48816C4E}">
      <dgm:prSet/>
      <dgm:spPr/>
      <dgm:t>
        <a:bodyPr/>
        <a:lstStyle/>
        <a:p>
          <a:endParaRPr lang="en-US"/>
        </a:p>
      </dgm:t>
    </dgm:pt>
    <dgm:pt modelId="{BD9DB7F2-B8A1-4DEB-BC4E-2DE30BCC29F1}" type="sibTrans" cxnId="{7F92B10C-BC2D-4220-BB5A-EF6F48816C4E}">
      <dgm:prSet/>
      <dgm:spPr/>
      <dgm:t>
        <a:bodyPr/>
        <a:lstStyle/>
        <a:p>
          <a:endParaRPr lang="en-US"/>
        </a:p>
      </dgm:t>
    </dgm:pt>
    <dgm:pt modelId="{A0976968-ABDD-4791-9A37-5007DFAADD38}">
      <dgm:prSet phldrT="[Text]" custT="1"/>
      <dgm:spPr/>
      <dgm:t>
        <a:bodyPr/>
        <a:lstStyle/>
        <a:p>
          <a:r>
            <a:rPr lang="en-US" sz="1400" b="1" dirty="0" smtClean="0"/>
            <a:t>Variable energy creates instabilities</a:t>
          </a:r>
          <a:endParaRPr lang="en-US" sz="1400" b="1" dirty="0"/>
        </a:p>
      </dgm:t>
    </dgm:pt>
    <dgm:pt modelId="{5DC2D9C6-EA53-4A6A-BABE-A2B0711A2E96}" type="parTrans" cxnId="{8FAEBA01-F9CB-4E95-BC59-7EEB6658F324}">
      <dgm:prSet/>
      <dgm:spPr/>
      <dgm:t>
        <a:bodyPr/>
        <a:lstStyle/>
        <a:p>
          <a:endParaRPr lang="en-US"/>
        </a:p>
      </dgm:t>
    </dgm:pt>
    <dgm:pt modelId="{38967520-B1A1-46C2-B05A-2A2820545102}" type="sibTrans" cxnId="{8FAEBA01-F9CB-4E95-BC59-7EEB6658F324}">
      <dgm:prSet/>
      <dgm:spPr/>
      <dgm:t>
        <a:bodyPr/>
        <a:lstStyle/>
        <a:p>
          <a:endParaRPr lang="en-US"/>
        </a:p>
      </dgm:t>
    </dgm:pt>
    <dgm:pt modelId="{CF6AA42B-51DB-4B9E-A7E2-DCB3A19B842E}" type="pres">
      <dgm:prSet presAssocID="{DFE46603-0027-481F-B543-95970A0DB5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01773-A570-44A5-A707-7D434975A6A5}" type="pres">
      <dgm:prSet presAssocID="{6F481361-2C51-41DA-A66A-3492853251E3}" presName="centerShape" presStyleLbl="node0" presStyleIdx="0" presStyleCnt="1"/>
      <dgm:spPr/>
      <dgm:t>
        <a:bodyPr/>
        <a:lstStyle/>
        <a:p>
          <a:endParaRPr lang="en-US"/>
        </a:p>
      </dgm:t>
    </dgm:pt>
    <dgm:pt modelId="{5004FC05-C4EE-4CC2-BE16-E412B3D25BAF}" type="pres">
      <dgm:prSet presAssocID="{DF53CA7C-6BFC-4184-A93F-11D9CDD43E97}" presName="Name9" presStyleLbl="parChTrans1D2" presStyleIdx="0" presStyleCnt="4"/>
      <dgm:spPr/>
      <dgm:t>
        <a:bodyPr/>
        <a:lstStyle/>
        <a:p>
          <a:endParaRPr lang="en-US"/>
        </a:p>
      </dgm:t>
    </dgm:pt>
    <dgm:pt modelId="{DF576AA6-D8E9-48F6-B551-D52D1A52AE36}" type="pres">
      <dgm:prSet presAssocID="{DF53CA7C-6BFC-4184-A93F-11D9CDD43E9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867D7F2-E92B-4BC6-B2A8-21C67F83AE31}" type="pres">
      <dgm:prSet presAssocID="{69334382-35C0-46BF-9EA4-E576072CAE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659D3-AFEE-486D-8141-D2003E7DED59}" type="pres">
      <dgm:prSet presAssocID="{F32C9595-74F0-49F6-A8A2-2F4967642B83}" presName="Name9" presStyleLbl="parChTrans1D2" presStyleIdx="1" presStyleCnt="4"/>
      <dgm:spPr/>
      <dgm:t>
        <a:bodyPr/>
        <a:lstStyle/>
        <a:p>
          <a:endParaRPr lang="en-US"/>
        </a:p>
      </dgm:t>
    </dgm:pt>
    <dgm:pt modelId="{DDC5E9FF-AC4F-446B-9D3A-A77BD6DBFC78}" type="pres">
      <dgm:prSet presAssocID="{F32C9595-74F0-49F6-A8A2-2F4967642B8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D13E1D5-3B36-4BDE-B139-DE796CEF0699}" type="pres">
      <dgm:prSet presAssocID="{8DE53031-4FA8-406F-AE14-D1A783344D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D2615-249B-4BF8-9808-A8F252D0AA1F}" type="pres">
      <dgm:prSet presAssocID="{E2B1B524-805D-4542-87C1-B754D3AB4BD0}" presName="Name9" presStyleLbl="parChTrans1D2" presStyleIdx="2" presStyleCnt="4"/>
      <dgm:spPr/>
      <dgm:t>
        <a:bodyPr/>
        <a:lstStyle/>
        <a:p>
          <a:endParaRPr lang="en-US"/>
        </a:p>
      </dgm:t>
    </dgm:pt>
    <dgm:pt modelId="{6C21F951-9BA9-4303-AA94-D91284D5F0AE}" type="pres">
      <dgm:prSet presAssocID="{E2B1B524-805D-4542-87C1-B754D3AB4BD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A5CD0FF-A512-4AA6-A45D-AF388E7BF687}" type="pres">
      <dgm:prSet presAssocID="{94044624-846A-4B23-9EA2-3577E8C97D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ACB1F-8D06-44E9-8F86-0B9AC06ADD78}" type="pres">
      <dgm:prSet presAssocID="{5DC2D9C6-EA53-4A6A-BABE-A2B0711A2E96}" presName="Name9" presStyleLbl="parChTrans1D2" presStyleIdx="3" presStyleCnt="4"/>
      <dgm:spPr/>
      <dgm:t>
        <a:bodyPr/>
        <a:lstStyle/>
        <a:p>
          <a:endParaRPr lang="en-US"/>
        </a:p>
      </dgm:t>
    </dgm:pt>
    <dgm:pt modelId="{D0DB8FF5-E93E-478E-8DF6-23D1D79F09DA}" type="pres">
      <dgm:prSet presAssocID="{5DC2D9C6-EA53-4A6A-BABE-A2B0711A2E9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D2FF4D4-2B49-43DE-B076-9763F768E3F5}" type="pres">
      <dgm:prSet presAssocID="{A0976968-ABDD-4791-9A37-5007DFAADD3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92B10C-BC2D-4220-BB5A-EF6F48816C4E}" srcId="{6F481361-2C51-41DA-A66A-3492853251E3}" destId="{94044624-846A-4B23-9EA2-3577E8C97D4B}" srcOrd="2" destOrd="0" parTransId="{E2B1B524-805D-4542-87C1-B754D3AB4BD0}" sibTransId="{BD9DB7F2-B8A1-4DEB-BC4E-2DE30BCC29F1}"/>
    <dgm:cxn modelId="{8EA143F5-BC9A-4DC9-AFB5-20FE1E5762CA}" type="presOf" srcId="{5DC2D9C6-EA53-4A6A-BABE-A2B0711A2E96}" destId="{48EACB1F-8D06-44E9-8F86-0B9AC06ADD78}" srcOrd="0" destOrd="0" presId="urn:microsoft.com/office/officeart/2005/8/layout/radial1"/>
    <dgm:cxn modelId="{3A4E4756-98BA-491C-8F9D-4B4CD4050EFD}" type="presOf" srcId="{DF53CA7C-6BFC-4184-A93F-11D9CDD43E97}" destId="{DF576AA6-D8E9-48F6-B551-D52D1A52AE36}" srcOrd="1" destOrd="0" presId="urn:microsoft.com/office/officeart/2005/8/layout/radial1"/>
    <dgm:cxn modelId="{5673DDCD-AF4A-4BEF-B366-C04BBE613EF3}" type="presOf" srcId="{F32C9595-74F0-49F6-A8A2-2F4967642B83}" destId="{DDC5E9FF-AC4F-446B-9D3A-A77BD6DBFC78}" srcOrd="1" destOrd="0" presId="urn:microsoft.com/office/officeart/2005/8/layout/radial1"/>
    <dgm:cxn modelId="{C1B746E8-053F-47D9-84FB-767125D6BF5C}" type="presOf" srcId="{F32C9595-74F0-49F6-A8A2-2F4967642B83}" destId="{C8A659D3-AFEE-486D-8141-D2003E7DED59}" srcOrd="0" destOrd="0" presId="urn:microsoft.com/office/officeart/2005/8/layout/radial1"/>
    <dgm:cxn modelId="{C1527C93-105E-4D5D-946D-09DA2D5FFE9C}" type="presOf" srcId="{DFE46603-0027-481F-B543-95970A0DB52E}" destId="{CF6AA42B-51DB-4B9E-A7E2-DCB3A19B842E}" srcOrd="0" destOrd="0" presId="urn:microsoft.com/office/officeart/2005/8/layout/radial1"/>
    <dgm:cxn modelId="{0CA1765C-6EBE-4487-8D2F-8C907CC516B0}" type="presOf" srcId="{6F481361-2C51-41DA-A66A-3492853251E3}" destId="{AC601773-A570-44A5-A707-7D434975A6A5}" srcOrd="0" destOrd="0" presId="urn:microsoft.com/office/officeart/2005/8/layout/radial1"/>
    <dgm:cxn modelId="{150717A3-D273-4CA1-8459-4A1CAE5A8E54}" type="presOf" srcId="{5DC2D9C6-EA53-4A6A-BABE-A2B0711A2E96}" destId="{D0DB8FF5-E93E-478E-8DF6-23D1D79F09DA}" srcOrd="1" destOrd="0" presId="urn:microsoft.com/office/officeart/2005/8/layout/radial1"/>
    <dgm:cxn modelId="{BBEE1F9A-076B-4467-8A5D-FDC4C9B47FAE}" srcId="{6F481361-2C51-41DA-A66A-3492853251E3}" destId="{69334382-35C0-46BF-9EA4-E576072CAE1D}" srcOrd="0" destOrd="0" parTransId="{DF53CA7C-6BFC-4184-A93F-11D9CDD43E97}" sibTransId="{46BAA41F-593F-49E4-B372-65E4CE7ABE90}"/>
    <dgm:cxn modelId="{72BCD0D3-6287-43C7-AC3B-155B2D217835}" type="presOf" srcId="{E2B1B524-805D-4542-87C1-B754D3AB4BD0}" destId="{6C21F951-9BA9-4303-AA94-D91284D5F0AE}" srcOrd="1" destOrd="0" presId="urn:microsoft.com/office/officeart/2005/8/layout/radial1"/>
    <dgm:cxn modelId="{0DA2B437-4A87-46BC-9204-6DED49FC319E}" type="presOf" srcId="{69334382-35C0-46BF-9EA4-E576072CAE1D}" destId="{7867D7F2-E92B-4BC6-B2A8-21C67F83AE31}" srcOrd="0" destOrd="0" presId="urn:microsoft.com/office/officeart/2005/8/layout/radial1"/>
    <dgm:cxn modelId="{36EE0CD8-FE24-4FAB-99F4-77BC97528431}" type="presOf" srcId="{94044624-846A-4B23-9EA2-3577E8C97D4B}" destId="{9A5CD0FF-A512-4AA6-A45D-AF388E7BF687}" srcOrd="0" destOrd="0" presId="urn:microsoft.com/office/officeart/2005/8/layout/radial1"/>
    <dgm:cxn modelId="{45D42AF4-087F-4619-862D-B819C22EC552}" type="presOf" srcId="{A0976968-ABDD-4791-9A37-5007DFAADD38}" destId="{CD2FF4D4-2B49-43DE-B076-9763F768E3F5}" srcOrd="0" destOrd="0" presId="urn:microsoft.com/office/officeart/2005/8/layout/radial1"/>
    <dgm:cxn modelId="{08D6C9C6-D069-42B2-BFC0-334064321DD8}" type="presOf" srcId="{8DE53031-4FA8-406F-AE14-D1A783344D1F}" destId="{8D13E1D5-3B36-4BDE-B139-DE796CEF0699}" srcOrd="0" destOrd="0" presId="urn:microsoft.com/office/officeart/2005/8/layout/radial1"/>
    <dgm:cxn modelId="{8E47864C-2E76-4B3C-9D38-85988F34405D}" srcId="{6F481361-2C51-41DA-A66A-3492853251E3}" destId="{8DE53031-4FA8-406F-AE14-D1A783344D1F}" srcOrd="1" destOrd="0" parTransId="{F32C9595-74F0-49F6-A8A2-2F4967642B83}" sibTransId="{0E187E8B-CCFA-4154-B08C-53725A1BD537}"/>
    <dgm:cxn modelId="{79EEF03A-6CA9-49B5-98B7-B47CDC704B03}" srcId="{DFE46603-0027-481F-B543-95970A0DB52E}" destId="{6F481361-2C51-41DA-A66A-3492853251E3}" srcOrd="0" destOrd="0" parTransId="{C0B3E00C-4ABD-4423-801D-A13D27222EA2}" sibTransId="{71666B30-BE77-4662-BB32-EBB56A779DB1}"/>
    <dgm:cxn modelId="{ADBCA286-BBE9-493E-8605-CD20F80F0A4C}" type="presOf" srcId="{DF53CA7C-6BFC-4184-A93F-11D9CDD43E97}" destId="{5004FC05-C4EE-4CC2-BE16-E412B3D25BAF}" srcOrd="0" destOrd="0" presId="urn:microsoft.com/office/officeart/2005/8/layout/radial1"/>
    <dgm:cxn modelId="{8E8F8864-E0B7-4874-9F42-56316600E9DE}" type="presOf" srcId="{E2B1B524-805D-4542-87C1-B754D3AB4BD0}" destId="{218D2615-249B-4BF8-9808-A8F252D0AA1F}" srcOrd="0" destOrd="0" presId="urn:microsoft.com/office/officeart/2005/8/layout/radial1"/>
    <dgm:cxn modelId="{8FAEBA01-F9CB-4E95-BC59-7EEB6658F324}" srcId="{6F481361-2C51-41DA-A66A-3492853251E3}" destId="{A0976968-ABDD-4791-9A37-5007DFAADD38}" srcOrd="3" destOrd="0" parTransId="{5DC2D9C6-EA53-4A6A-BABE-A2B0711A2E96}" sibTransId="{38967520-B1A1-46C2-B05A-2A2820545102}"/>
    <dgm:cxn modelId="{5AA977F4-DAF5-45C4-8B02-B78634DB3430}" type="presParOf" srcId="{CF6AA42B-51DB-4B9E-A7E2-DCB3A19B842E}" destId="{AC601773-A570-44A5-A707-7D434975A6A5}" srcOrd="0" destOrd="0" presId="urn:microsoft.com/office/officeart/2005/8/layout/radial1"/>
    <dgm:cxn modelId="{1F9B6E6A-5309-47C7-9372-5586805E8F67}" type="presParOf" srcId="{CF6AA42B-51DB-4B9E-A7E2-DCB3A19B842E}" destId="{5004FC05-C4EE-4CC2-BE16-E412B3D25BAF}" srcOrd="1" destOrd="0" presId="urn:microsoft.com/office/officeart/2005/8/layout/radial1"/>
    <dgm:cxn modelId="{B82E94E5-3376-42E5-B001-E723EFEF9057}" type="presParOf" srcId="{5004FC05-C4EE-4CC2-BE16-E412B3D25BAF}" destId="{DF576AA6-D8E9-48F6-B551-D52D1A52AE36}" srcOrd="0" destOrd="0" presId="urn:microsoft.com/office/officeart/2005/8/layout/radial1"/>
    <dgm:cxn modelId="{9155E802-969B-4252-8DD4-6D7C50D31B43}" type="presParOf" srcId="{CF6AA42B-51DB-4B9E-A7E2-DCB3A19B842E}" destId="{7867D7F2-E92B-4BC6-B2A8-21C67F83AE31}" srcOrd="2" destOrd="0" presId="urn:microsoft.com/office/officeart/2005/8/layout/radial1"/>
    <dgm:cxn modelId="{7BF6ECAA-D8ED-47B2-A0A3-345368916E50}" type="presParOf" srcId="{CF6AA42B-51DB-4B9E-A7E2-DCB3A19B842E}" destId="{C8A659D3-AFEE-486D-8141-D2003E7DED59}" srcOrd="3" destOrd="0" presId="urn:microsoft.com/office/officeart/2005/8/layout/radial1"/>
    <dgm:cxn modelId="{94B87D3A-533F-4F4E-B7D6-444CE8BE04C0}" type="presParOf" srcId="{C8A659D3-AFEE-486D-8141-D2003E7DED59}" destId="{DDC5E9FF-AC4F-446B-9D3A-A77BD6DBFC78}" srcOrd="0" destOrd="0" presId="urn:microsoft.com/office/officeart/2005/8/layout/radial1"/>
    <dgm:cxn modelId="{1B86FF9E-C7B2-48D7-A6D1-23B3035DDD04}" type="presParOf" srcId="{CF6AA42B-51DB-4B9E-A7E2-DCB3A19B842E}" destId="{8D13E1D5-3B36-4BDE-B139-DE796CEF0699}" srcOrd="4" destOrd="0" presId="urn:microsoft.com/office/officeart/2005/8/layout/radial1"/>
    <dgm:cxn modelId="{636D209A-F0F2-45EB-8E49-B0C6EA675291}" type="presParOf" srcId="{CF6AA42B-51DB-4B9E-A7E2-DCB3A19B842E}" destId="{218D2615-249B-4BF8-9808-A8F252D0AA1F}" srcOrd="5" destOrd="0" presId="urn:microsoft.com/office/officeart/2005/8/layout/radial1"/>
    <dgm:cxn modelId="{530B547E-B9CA-4C74-A9F5-3511AAB21B75}" type="presParOf" srcId="{218D2615-249B-4BF8-9808-A8F252D0AA1F}" destId="{6C21F951-9BA9-4303-AA94-D91284D5F0AE}" srcOrd="0" destOrd="0" presId="urn:microsoft.com/office/officeart/2005/8/layout/radial1"/>
    <dgm:cxn modelId="{2E38B22D-D553-4A97-AEC3-50DA9E2C2A0D}" type="presParOf" srcId="{CF6AA42B-51DB-4B9E-A7E2-DCB3A19B842E}" destId="{9A5CD0FF-A512-4AA6-A45D-AF388E7BF687}" srcOrd="6" destOrd="0" presId="urn:microsoft.com/office/officeart/2005/8/layout/radial1"/>
    <dgm:cxn modelId="{CF51C923-066F-4166-84B4-87672829EED1}" type="presParOf" srcId="{CF6AA42B-51DB-4B9E-A7E2-DCB3A19B842E}" destId="{48EACB1F-8D06-44E9-8F86-0B9AC06ADD78}" srcOrd="7" destOrd="0" presId="urn:microsoft.com/office/officeart/2005/8/layout/radial1"/>
    <dgm:cxn modelId="{09FE12BB-A62A-456E-9951-7F84B00759F0}" type="presParOf" srcId="{48EACB1F-8D06-44E9-8F86-0B9AC06ADD78}" destId="{D0DB8FF5-E93E-478E-8DF6-23D1D79F09DA}" srcOrd="0" destOrd="0" presId="urn:microsoft.com/office/officeart/2005/8/layout/radial1"/>
    <dgm:cxn modelId="{AF8141D6-AA91-44D5-9ACD-6625234B5EA8}" type="presParOf" srcId="{CF6AA42B-51DB-4B9E-A7E2-DCB3A19B842E}" destId="{CD2FF4D4-2B49-43DE-B076-9763F768E3F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E46603-0027-481F-B543-95970A0DB52E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81361-2C51-41DA-A66A-3492853251E3}">
      <dgm:prSet phldrT="[Text]"/>
      <dgm:spPr/>
      <dgm:t>
        <a:bodyPr/>
        <a:lstStyle/>
        <a:p>
          <a:r>
            <a:rPr lang="en-US" b="1" dirty="0" smtClean="0"/>
            <a:t>Solar Energy Challenges</a:t>
          </a:r>
          <a:endParaRPr lang="en-US" b="1" dirty="0"/>
        </a:p>
      </dgm:t>
    </dgm:pt>
    <dgm:pt modelId="{C0B3E00C-4ABD-4423-801D-A13D27222EA2}" type="parTrans" cxnId="{79EEF03A-6CA9-49B5-98B7-B47CDC704B03}">
      <dgm:prSet/>
      <dgm:spPr/>
      <dgm:t>
        <a:bodyPr/>
        <a:lstStyle/>
        <a:p>
          <a:endParaRPr lang="en-US"/>
        </a:p>
      </dgm:t>
    </dgm:pt>
    <dgm:pt modelId="{71666B30-BE77-4662-BB32-EBB56A779DB1}" type="sibTrans" cxnId="{79EEF03A-6CA9-49B5-98B7-B47CDC704B03}">
      <dgm:prSet/>
      <dgm:spPr/>
      <dgm:t>
        <a:bodyPr/>
        <a:lstStyle/>
        <a:p>
          <a:endParaRPr lang="en-US"/>
        </a:p>
      </dgm:t>
    </dgm:pt>
    <dgm:pt modelId="{69334382-35C0-46BF-9EA4-E576072CAE1D}">
      <dgm:prSet phldrT="[Text]" custT="1"/>
      <dgm:spPr/>
      <dgm:t>
        <a:bodyPr/>
        <a:lstStyle/>
        <a:p>
          <a:r>
            <a:rPr lang="en-US" sz="1400" b="1" dirty="0" smtClean="0"/>
            <a:t>Sun doesn’t always shine</a:t>
          </a:r>
        </a:p>
        <a:p>
          <a:endParaRPr lang="en-US" sz="1300" dirty="0"/>
        </a:p>
      </dgm:t>
    </dgm:pt>
    <dgm:pt modelId="{DF53CA7C-6BFC-4184-A93F-11D9CDD43E97}" type="parTrans" cxnId="{BBEE1F9A-076B-4467-8A5D-FDC4C9B47FAE}">
      <dgm:prSet/>
      <dgm:spPr/>
      <dgm:t>
        <a:bodyPr/>
        <a:lstStyle/>
        <a:p>
          <a:endParaRPr lang="en-US"/>
        </a:p>
      </dgm:t>
    </dgm:pt>
    <dgm:pt modelId="{46BAA41F-593F-49E4-B372-65E4CE7ABE90}" type="sibTrans" cxnId="{BBEE1F9A-076B-4467-8A5D-FDC4C9B47FAE}">
      <dgm:prSet/>
      <dgm:spPr/>
      <dgm:t>
        <a:bodyPr/>
        <a:lstStyle/>
        <a:p>
          <a:endParaRPr lang="en-US"/>
        </a:p>
      </dgm:t>
    </dgm:pt>
    <dgm:pt modelId="{8DE53031-4FA8-406F-AE14-D1A783344D1F}">
      <dgm:prSet phldrT="[Text]" custT="1"/>
      <dgm:spPr/>
      <dgm:t>
        <a:bodyPr/>
        <a:lstStyle/>
        <a:p>
          <a:r>
            <a:rPr lang="en-US" sz="1400" b="1" dirty="0" smtClean="0"/>
            <a:t>Grid-actuated PV panels shut down during utility outages</a:t>
          </a:r>
          <a:endParaRPr lang="en-US" sz="1400" b="1" dirty="0"/>
        </a:p>
      </dgm:t>
    </dgm:pt>
    <dgm:pt modelId="{F32C9595-74F0-49F6-A8A2-2F4967642B83}" type="parTrans" cxnId="{8E47864C-2E76-4B3C-9D38-85988F34405D}">
      <dgm:prSet/>
      <dgm:spPr/>
      <dgm:t>
        <a:bodyPr/>
        <a:lstStyle/>
        <a:p>
          <a:endParaRPr lang="en-US"/>
        </a:p>
      </dgm:t>
    </dgm:pt>
    <dgm:pt modelId="{0E187E8B-CCFA-4154-B08C-53725A1BD537}" type="sibTrans" cxnId="{8E47864C-2E76-4B3C-9D38-85988F34405D}">
      <dgm:prSet/>
      <dgm:spPr/>
      <dgm:t>
        <a:bodyPr/>
        <a:lstStyle/>
        <a:p>
          <a:endParaRPr lang="en-US"/>
        </a:p>
      </dgm:t>
    </dgm:pt>
    <dgm:pt modelId="{94044624-846A-4B23-9EA2-3577E8C97D4B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/>
            <a:t>PV panels are expensive!</a:t>
          </a:r>
          <a:endParaRPr lang="en-US" b="1" dirty="0"/>
        </a:p>
      </dgm:t>
    </dgm:pt>
    <dgm:pt modelId="{E2B1B524-805D-4542-87C1-B754D3AB4BD0}" type="parTrans" cxnId="{7F92B10C-BC2D-4220-BB5A-EF6F48816C4E}">
      <dgm:prSet/>
      <dgm:spPr/>
      <dgm:t>
        <a:bodyPr/>
        <a:lstStyle/>
        <a:p>
          <a:endParaRPr lang="en-US"/>
        </a:p>
      </dgm:t>
    </dgm:pt>
    <dgm:pt modelId="{BD9DB7F2-B8A1-4DEB-BC4E-2DE30BCC29F1}" type="sibTrans" cxnId="{7F92B10C-BC2D-4220-BB5A-EF6F48816C4E}">
      <dgm:prSet/>
      <dgm:spPr/>
      <dgm:t>
        <a:bodyPr/>
        <a:lstStyle/>
        <a:p>
          <a:endParaRPr lang="en-US"/>
        </a:p>
      </dgm:t>
    </dgm:pt>
    <dgm:pt modelId="{A0976968-ABDD-4791-9A37-5007DFAADD38}">
      <dgm:prSet phldrT="[Text]" custT="1"/>
      <dgm:spPr/>
      <dgm:t>
        <a:bodyPr/>
        <a:lstStyle/>
        <a:p>
          <a:r>
            <a:rPr lang="en-US" sz="1400" b="1" dirty="0" smtClean="0"/>
            <a:t>Variable energy creates instabilities</a:t>
          </a:r>
          <a:endParaRPr lang="en-US" sz="1400" b="1" dirty="0"/>
        </a:p>
      </dgm:t>
    </dgm:pt>
    <dgm:pt modelId="{5DC2D9C6-EA53-4A6A-BABE-A2B0711A2E96}" type="parTrans" cxnId="{8FAEBA01-F9CB-4E95-BC59-7EEB6658F324}">
      <dgm:prSet/>
      <dgm:spPr/>
      <dgm:t>
        <a:bodyPr/>
        <a:lstStyle/>
        <a:p>
          <a:endParaRPr lang="en-US"/>
        </a:p>
      </dgm:t>
    </dgm:pt>
    <dgm:pt modelId="{38967520-B1A1-46C2-B05A-2A2820545102}" type="sibTrans" cxnId="{8FAEBA01-F9CB-4E95-BC59-7EEB6658F324}">
      <dgm:prSet/>
      <dgm:spPr/>
      <dgm:t>
        <a:bodyPr/>
        <a:lstStyle/>
        <a:p>
          <a:endParaRPr lang="en-US"/>
        </a:p>
      </dgm:t>
    </dgm:pt>
    <dgm:pt modelId="{CF6AA42B-51DB-4B9E-A7E2-DCB3A19B842E}" type="pres">
      <dgm:prSet presAssocID="{DFE46603-0027-481F-B543-95970A0DB5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01773-A570-44A5-A707-7D434975A6A5}" type="pres">
      <dgm:prSet presAssocID="{6F481361-2C51-41DA-A66A-3492853251E3}" presName="centerShape" presStyleLbl="node0" presStyleIdx="0" presStyleCnt="1"/>
      <dgm:spPr/>
      <dgm:t>
        <a:bodyPr/>
        <a:lstStyle/>
        <a:p>
          <a:endParaRPr lang="en-US"/>
        </a:p>
      </dgm:t>
    </dgm:pt>
    <dgm:pt modelId="{5004FC05-C4EE-4CC2-BE16-E412B3D25BAF}" type="pres">
      <dgm:prSet presAssocID="{DF53CA7C-6BFC-4184-A93F-11D9CDD43E97}" presName="Name9" presStyleLbl="parChTrans1D2" presStyleIdx="0" presStyleCnt="4"/>
      <dgm:spPr/>
      <dgm:t>
        <a:bodyPr/>
        <a:lstStyle/>
        <a:p>
          <a:endParaRPr lang="en-US"/>
        </a:p>
      </dgm:t>
    </dgm:pt>
    <dgm:pt modelId="{DF576AA6-D8E9-48F6-B551-D52D1A52AE36}" type="pres">
      <dgm:prSet presAssocID="{DF53CA7C-6BFC-4184-A93F-11D9CDD43E9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867D7F2-E92B-4BC6-B2A8-21C67F83AE31}" type="pres">
      <dgm:prSet presAssocID="{69334382-35C0-46BF-9EA4-E576072CAE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659D3-AFEE-486D-8141-D2003E7DED59}" type="pres">
      <dgm:prSet presAssocID="{F32C9595-74F0-49F6-A8A2-2F4967642B83}" presName="Name9" presStyleLbl="parChTrans1D2" presStyleIdx="1" presStyleCnt="4"/>
      <dgm:spPr/>
      <dgm:t>
        <a:bodyPr/>
        <a:lstStyle/>
        <a:p>
          <a:endParaRPr lang="en-US"/>
        </a:p>
      </dgm:t>
    </dgm:pt>
    <dgm:pt modelId="{DDC5E9FF-AC4F-446B-9D3A-A77BD6DBFC78}" type="pres">
      <dgm:prSet presAssocID="{F32C9595-74F0-49F6-A8A2-2F4967642B8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D13E1D5-3B36-4BDE-B139-DE796CEF0699}" type="pres">
      <dgm:prSet presAssocID="{8DE53031-4FA8-406F-AE14-D1A783344D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D2615-249B-4BF8-9808-A8F252D0AA1F}" type="pres">
      <dgm:prSet presAssocID="{E2B1B524-805D-4542-87C1-B754D3AB4BD0}" presName="Name9" presStyleLbl="parChTrans1D2" presStyleIdx="2" presStyleCnt="4"/>
      <dgm:spPr/>
      <dgm:t>
        <a:bodyPr/>
        <a:lstStyle/>
        <a:p>
          <a:endParaRPr lang="en-US"/>
        </a:p>
      </dgm:t>
    </dgm:pt>
    <dgm:pt modelId="{6C21F951-9BA9-4303-AA94-D91284D5F0AE}" type="pres">
      <dgm:prSet presAssocID="{E2B1B524-805D-4542-87C1-B754D3AB4BD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A5CD0FF-A512-4AA6-A45D-AF388E7BF687}" type="pres">
      <dgm:prSet presAssocID="{94044624-846A-4B23-9EA2-3577E8C97D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ACB1F-8D06-44E9-8F86-0B9AC06ADD78}" type="pres">
      <dgm:prSet presAssocID="{5DC2D9C6-EA53-4A6A-BABE-A2B0711A2E96}" presName="Name9" presStyleLbl="parChTrans1D2" presStyleIdx="3" presStyleCnt="4"/>
      <dgm:spPr/>
      <dgm:t>
        <a:bodyPr/>
        <a:lstStyle/>
        <a:p>
          <a:endParaRPr lang="en-US"/>
        </a:p>
      </dgm:t>
    </dgm:pt>
    <dgm:pt modelId="{D0DB8FF5-E93E-478E-8DF6-23D1D79F09DA}" type="pres">
      <dgm:prSet presAssocID="{5DC2D9C6-EA53-4A6A-BABE-A2B0711A2E9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D2FF4D4-2B49-43DE-B076-9763F768E3F5}" type="pres">
      <dgm:prSet presAssocID="{A0976968-ABDD-4791-9A37-5007DFAADD3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92B10C-BC2D-4220-BB5A-EF6F48816C4E}" srcId="{6F481361-2C51-41DA-A66A-3492853251E3}" destId="{94044624-846A-4B23-9EA2-3577E8C97D4B}" srcOrd="2" destOrd="0" parTransId="{E2B1B524-805D-4542-87C1-B754D3AB4BD0}" sibTransId="{BD9DB7F2-B8A1-4DEB-BC4E-2DE30BCC29F1}"/>
    <dgm:cxn modelId="{4DA52244-2E97-42EB-805B-3C40FD243832}" type="presOf" srcId="{E2B1B524-805D-4542-87C1-B754D3AB4BD0}" destId="{6C21F951-9BA9-4303-AA94-D91284D5F0AE}" srcOrd="1" destOrd="0" presId="urn:microsoft.com/office/officeart/2005/8/layout/radial1"/>
    <dgm:cxn modelId="{F7A393F6-A3E9-4B4B-877A-99CF06F0F4C5}" type="presOf" srcId="{A0976968-ABDD-4791-9A37-5007DFAADD38}" destId="{CD2FF4D4-2B49-43DE-B076-9763F768E3F5}" srcOrd="0" destOrd="0" presId="urn:microsoft.com/office/officeart/2005/8/layout/radial1"/>
    <dgm:cxn modelId="{85D0A6E4-1A7B-4DCE-B774-BC835AF3E0F8}" type="presOf" srcId="{DFE46603-0027-481F-B543-95970A0DB52E}" destId="{CF6AA42B-51DB-4B9E-A7E2-DCB3A19B842E}" srcOrd="0" destOrd="0" presId="urn:microsoft.com/office/officeart/2005/8/layout/radial1"/>
    <dgm:cxn modelId="{51B52ABD-5D0F-45F4-855B-7DAAFE10332F}" type="presOf" srcId="{DF53CA7C-6BFC-4184-A93F-11D9CDD43E97}" destId="{DF576AA6-D8E9-48F6-B551-D52D1A52AE36}" srcOrd="1" destOrd="0" presId="urn:microsoft.com/office/officeart/2005/8/layout/radial1"/>
    <dgm:cxn modelId="{1FC89B1C-3932-4AD2-A86D-715B024B8CB3}" type="presOf" srcId="{DF53CA7C-6BFC-4184-A93F-11D9CDD43E97}" destId="{5004FC05-C4EE-4CC2-BE16-E412B3D25BAF}" srcOrd="0" destOrd="0" presId="urn:microsoft.com/office/officeart/2005/8/layout/radial1"/>
    <dgm:cxn modelId="{ECABDA1A-2A5C-46BD-8C9A-FE2357903477}" type="presOf" srcId="{E2B1B524-805D-4542-87C1-B754D3AB4BD0}" destId="{218D2615-249B-4BF8-9808-A8F252D0AA1F}" srcOrd="0" destOrd="0" presId="urn:microsoft.com/office/officeart/2005/8/layout/radial1"/>
    <dgm:cxn modelId="{BBEE1F9A-076B-4467-8A5D-FDC4C9B47FAE}" srcId="{6F481361-2C51-41DA-A66A-3492853251E3}" destId="{69334382-35C0-46BF-9EA4-E576072CAE1D}" srcOrd="0" destOrd="0" parTransId="{DF53CA7C-6BFC-4184-A93F-11D9CDD43E97}" sibTransId="{46BAA41F-593F-49E4-B372-65E4CE7ABE90}"/>
    <dgm:cxn modelId="{FDAF0498-BE1B-4217-A61F-41754DF31145}" type="presOf" srcId="{8DE53031-4FA8-406F-AE14-D1A783344D1F}" destId="{8D13E1D5-3B36-4BDE-B139-DE796CEF0699}" srcOrd="0" destOrd="0" presId="urn:microsoft.com/office/officeart/2005/8/layout/radial1"/>
    <dgm:cxn modelId="{D087B45A-3685-4718-B451-CCC239F7D49F}" type="presOf" srcId="{F32C9595-74F0-49F6-A8A2-2F4967642B83}" destId="{DDC5E9FF-AC4F-446B-9D3A-A77BD6DBFC78}" srcOrd="1" destOrd="0" presId="urn:microsoft.com/office/officeart/2005/8/layout/radial1"/>
    <dgm:cxn modelId="{7E8D5701-1BCC-436C-8C76-E3DCB6BFA791}" type="presOf" srcId="{6F481361-2C51-41DA-A66A-3492853251E3}" destId="{AC601773-A570-44A5-A707-7D434975A6A5}" srcOrd="0" destOrd="0" presId="urn:microsoft.com/office/officeart/2005/8/layout/radial1"/>
    <dgm:cxn modelId="{8E47864C-2E76-4B3C-9D38-85988F34405D}" srcId="{6F481361-2C51-41DA-A66A-3492853251E3}" destId="{8DE53031-4FA8-406F-AE14-D1A783344D1F}" srcOrd="1" destOrd="0" parTransId="{F32C9595-74F0-49F6-A8A2-2F4967642B83}" sibTransId="{0E187E8B-CCFA-4154-B08C-53725A1BD537}"/>
    <dgm:cxn modelId="{DE8DF15C-0C8D-4279-AAE4-1C53DE593900}" type="presOf" srcId="{94044624-846A-4B23-9EA2-3577E8C97D4B}" destId="{9A5CD0FF-A512-4AA6-A45D-AF388E7BF687}" srcOrd="0" destOrd="0" presId="urn:microsoft.com/office/officeart/2005/8/layout/radial1"/>
    <dgm:cxn modelId="{21398FB6-DB2F-4F61-8533-0E6D10B059D0}" type="presOf" srcId="{5DC2D9C6-EA53-4A6A-BABE-A2B0711A2E96}" destId="{48EACB1F-8D06-44E9-8F86-0B9AC06ADD78}" srcOrd="0" destOrd="0" presId="urn:microsoft.com/office/officeart/2005/8/layout/radial1"/>
    <dgm:cxn modelId="{7728BFAF-1B55-4C1F-A1A8-B87E02436671}" type="presOf" srcId="{69334382-35C0-46BF-9EA4-E576072CAE1D}" destId="{7867D7F2-E92B-4BC6-B2A8-21C67F83AE31}" srcOrd="0" destOrd="0" presId="urn:microsoft.com/office/officeart/2005/8/layout/radial1"/>
    <dgm:cxn modelId="{79EEF03A-6CA9-49B5-98B7-B47CDC704B03}" srcId="{DFE46603-0027-481F-B543-95970A0DB52E}" destId="{6F481361-2C51-41DA-A66A-3492853251E3}" srcOrd="0" destOrd="0" parTransId="{C0B3E00C-4ABD-4423-801D-A13D27222EA2}" sibTransId="{71666B30-BE77-4662-BB32-EBB56A779DB1}"/>
    <dgm:cxn modelId="{90ED84CB-7186-4669-AC66-784FA39792ED}" type="presOf" srcId="{5DC2D9C6-EA53-4A6A-BABE-A2B0711A2E96}" destId="{D0DB8FF5-E93E-478E-8DF6-23D1D79F09DA}" srcOrd="1" destOrd="0" presId="urn:microsoft.com/office/officeart/2005/8/layout/radial1"/>
    <dgm:cxn modelId="{8677B3B1-25B1-4599-8674-DE8FB756D650}" type="presOf" srcId="{F32C9595-74F0-49F6-A8A2-2F4967642B83}" destId="{C8A659D3-AFEE-486D-8141-D2003E7DED59}" srcOrd="0" destOrd="0" presId="urn:microsoft.com/office/officeart/2005/8/layout/radial1"/>
    <dgm:cxn modelId="{8FAEBA01-F9CB-4E95-BC59-7EEB6658F324}" srcId="{6F481361-2C51-41DA-A66A-3492853251E3}" destId="{A0976968-ABDD-4791-9A37-5007DFAADD38}" srcOrd="3" destOrd="0" parTransId="{5DC2D9C6-EA53-4A6A-BABE-A2B0711A2E96}" sibTransId="{38967520-B1A1-46C2-B05A-2A2820545102}"/>
    <dgm:cxn modelId="{87B70C60-A34D-4170-BE9F-C78061CA81F4}" type="presParOf" srcId="{CF6AA42B-51DB-4B9E-A7E2-DCB3A19B842E}" destId="{AC601773-A570-44A5-A707-7D434975A6A5}" srcOrd="0" destOrd="0" presId="urn:microsoft.com/office/officeart/2005/8/layout/radial1"/>
    <dgm:cxn modelId="{45A5A60B-0B53-42D8-8929-1786EA95E38B}" type="presParOf" srcId="{CF6AA42B-51DB-4B9E-A7E2-DCB3A19B842E}" destId="{5004FC05-C4EE-4CC2-BE16-E412B3D25BAF}" srcOrd="1" destOrd="0" presId="urn:microsoft.com/office/officeart/2005/8/layout/radial1"/>
    <dgm:cxn modelId="{747A0B55-0970-4D25-B034-770FC17EA084}" type="presParOf" srcId="{5004FC05-C4EE-4CC2-BE16-E412B3D25BAF}" destId="{DF576AA6-D8E9-48F6-B551-D52D1A52AE36}" srcOrd="0" destOrd="0" presId="urn:microsoft.com/office/officeart/2005/8/layout/radial1"/>
    <dgm:cxn modelId="{7FF08E8F-9840-4A87-A8BA-9955C18CC6FB}" type="presParOf" srcId="{CF6AA42B-51DB-4B9E-A7E2-DCB3A19B842E}" destId="{7867D7F2-E92B-4BC6-B2A8-21C67F83AE31}" srcOrd="2" destOrd="0" presId="urn:microsoft.com/office/officeart/2005/8/layout/radial1"/>
    <dgm:cxn modelId="{FA03C4E0-C7D1-4C97-B567-2141608EEBEF}" type="presParOf" srcId="{CF6AA42B-51DB-4B9E-A7E2-DCB3A19B842E}" destId="{C8A659D3-AFEE-486D-8141-D2003E7DED59}" srcOrd="3" destOrd="0" presId="urn:microsoft.com/office/officeart/2005/8/layout/radial1"/>
    <dgm:cxn modelId="{FE9B1A24-A404-4CB5-8985-2106D93260E0}" type="presParOf" srcId="{C8A659D3-AFEE-486D-8141-D2003E7DED59}" destId="{DDC5E9FF-AC4F-446B-9D3A-A77BD6DBFC78}" srcOrd="0" destOrd="0" presId="urn:microsoft.com/office/officeart/2005/8/layout/radial1"/>
    <dgm:cxn modelId="{5E7D8065-5C18-4F64-9309-BD1999644100}" type="presParOf" srcId="{CF6AA42B-51DB-4B9E-A7E2-DCB3A19B842E}" destId="{8D13E1D5-3B36-4BDE-B139-DE796CEF0699}" srcOrd="4" destOrd="0" presId="urn:microsoft.com/office/officeart/2005/8/layout/radial1"/>
    <dgm:cxn modelId="{61579560-6C6A-4FE7-BC7A-974E54481827}" type="presParOf" srcId="{CF6AA42B-51DB-4B9E-A7E2-DCB3A19B842E}" destId="{218D2615-249B-4BF8-9808-A8F252D0AA1F}" srcOrd="5" destOrd="0" presId="urn:microsoft.com/office/officeart/2005/8/layout/radial1"/>
    <dgm:cxn modelId="{753C207B-BB00-4AD4-9E33-5448CF3E9BCA}" type="presParOf" srcId="{218D2615-249B-4BF8-9808-A8F252D0AA1F}" destId="{6C21F951-9BA9-4303-AA94-D91284D5F0AE}" srcOrd="0" destOrd="0" presId="urn:microsoft.com/office/officeart/2005/8/layout/radial1"/>
    <dgm:cxn modelId="{ACBAE65F-D8F9-4EE8-B2C4-D3A7F82B8BA7}" type="presParOf" srcId="{CF6AA42B-51DB-4B9E-A7E2-DCB3A19B842E}" destId="{9A5CD0FF-A512-4AA6-A45D-AF388E7BF687}" srcOrd="6" destOrd="0" presId="urn:microsoft.com/office/officeart/2005/8/layout/radial1"/>
    <dgm:cxn modelId="{FAC977AC-1624-4EBD-8A7D-036517E3AA03}" type="presParOf" srcId="{CF6AA42B-51DB-4B9E-A7E2-DCB3A19B842E}" destId="{48EACB1F-8D06-44E9-8F86-0B9AC06ADD78}" srcOrd="7" destOrd="0" presId="urn:microsoft.com/office/officeart/2005/8/layout/radial1"/>
    <dgm:cxn modelId="{2418474A-B11F-4C00-A7C0-FAE0A3CE23FF}" type="presParOf" srcId="{48EACB1F-8D06-44E9-8F86-0B9AC06ADD78}" destId="{D0DB8FF5-E93E-478E-8DF6-23D1D79F09DA}" srcOrd="0" destOrd="0" presId="urn:microsoft.com/office/officeart/2005/8/layout/radial1"/>
    <dgm:cxn modelId="{3EE967E5-0710-4E93-9DEE-36B754C46C52}" type="presParOf" srcId="{CF6AA42B-51DB-4B9E-A7E2-DCB3A19B842E}" destId="{CD2FF4D4-2B49-43DE-B076-9763F768E3F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F8279-F791-6B4D-BBCD-AC735F4DA42E}">
      <dsp:nvSpPr>
        <dsp:cNvPr id="0" name=""/>
        <dsp:cNvSpPr/>
      </dsp:nvSpPr>
      <dsp:spPr>
        <a:xfrm>
          <a:off x="2845457" y="1825401"/>
          <a:ext cx="1300683" cy="13006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3035938" y="2015882"/>
        <a:ext cx="919721" cy="919721"/>
      </dsp:txXfrm>
    </dsp:sp>
    <dsp:sp modelId="{5AB7F352-6635-CA4A-A94E-6D004A47D2E7}">
      <dsp:nvSpPr>
        <dsp:cNvPr id="0" name=""/>
        <dsp:cNvSpPr/>
      </dsp:nvSpPr>
      <dsp:spPr>
        <a:xfrm rot="16200000">
          <a:off x="3357323" y="1350848"/>
          <a:ext cx="276951" cy="442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398866" y="1480837"/>
        <a:ext cx="193866" cy="265340"/>
      </dsp:txXfrm>
    </dsp:sp>
    <dsp:sp modelId="{2905FA6F-F433-7144-ABCF-5A918F466131}">
      <dsp:nvSpPr>
        <dsp:cNvPr id="0" name=""/>
        <dsp:cNvSpPr/>
      </dsp:nvSpPr>
      <dsp:spPr>
        <a:xfrm>
          <a:off x="2845457" y="2168"/>
          <a:ext cx="1300683" cy="13006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035938" y="192649"/>
        <a:ext cx="919721" cy="919721"/>
      </dsp:txXfrm>
    </dsp:sp>
    <dsp:sp modelId="{7C24AC22-A2CA-0144-874F-380FD685020E}">
      <dsp:nvSpPr>
        <dsp:cNvPr id="0" name=""/>
        <dsp:cNvSpPr/>
      </dsp:nvSpPr>
      <dsp:spPr>
        <a:xfrm>
          <a:off x="4261102" y="2254627"/>
          <a:ext cx="276951" cy="442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261102" y="2343073"/>
        <a:ext cx="193866" cy="265340"/>
      </dsp:txXfrm>
    </dsp:sp>
    <dsp:sp modelId="{B9D5B3D5-623D-6340-89A0-E0756578DC8B}">
      <dsp:nvSpPr>
        <dsp:cNvPr id="0" name=""/>
        <dsp:cNvSpPr/>
      </dsp:nvSpPr>
      <dsp:spPr>
        <a:xfrm>
          <a:off x="4668691" y="1825401"/>
          <a:ext cx="1300683" cy="13006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4859172" y="2015882"/>
        <a:ext cx="919721" cy="919721"/>
      </dsp:txXfrm>
    </dsp:sp>
    <dsp:sp modelId="{7E1883F0-0206-B641-B8EC-EF891BB625C9}">
      <dsp:nvSpPr>
        <dsp:cNvPr id="0" name=""/>
        <dsp:cNvSpPr/>
      </dsp:nvSpPr>
      <dsp:spPr>
        <a:xfrm rot="5400000">
          <a:off x="3357323" y="3158405"/>
          <a:ext cx="276951" cy="442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398866" y="3205309"/>
        <a:ext cx="193866" cy="265340"/>
      </dsp:txXfrm>
    </dsp:sp>
    <dsp:sp modelId="{97E4269D-FB33-8246-8A1D-9EF2E6E8B29F}">
      <dsp:nvSpPr>
        <dsp:cNvPr id="0" name=""/>
        <dsp:cNvSpPr/>
      </dsp:nvSpPr>
      <dsp:spPr>
        <a:xfrm>
          <a:off x="2845457" y="3648635"/>
          <a:ext cx="1300683" cy="13006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3035938" y="3839116"/>
        <a:ext cx="919721" cy="919721"/>
      </dsp:txXfrm>
    </dsp:sp>
    <dsp:sp modelId="{46DFA2F9-56C0-5348-A425-FA7B9DEE9AEC}">
      <dsp:nvSpPr>
        <dsp:cNvPr id="0" name=""/>
        <dsp:cNvSpPr/>
      </dsp:nvSpPr>
      <dsp:spPr>
        <a:xfrm rot="10800000">
          <a:off x="2453545" y="2254627"/>
          <a:ext cx="276951" cy="4422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536630" y="2343073"/>
        <a:ext cx="193866" cy="265340"/>
      </dsp:txXfrm>
    </dsp:sp>
    <dsp:sp modelId="{F8F71C4E-41F9-4741-A35B-D5C2CF5D5F95}">
      <dsp:nvSpPr>
        <dsp:cNvPr id="0" name=""/>
        <dsp:cNvSpPr/>
      </dsp:nvSpPr>
      <dsp:spPr>
        <a:xfrm>
          <a:off x="1022224" y="1825401"/>
          <a:ext cx="1300683" cy="13006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1212705" y="2015882"/>
        <a:ext cx="919721" cy="919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01773-A570-44A5-A707-7D434975A6A5}">
      <dsp:nvSpPr>
        <dsp:cNvPr id="0" name=""/>
        <dsp:cNvSpPr/>
      </dsp:nvSpPr>
      <dsp:spPr>
        <a:xfrm>
          <a:off x="3400330" y="2011965"/>
          <a:ext cx="1529530" cy="152953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Solar Energy Challenges</a:t>
          </a:r>
          <a:endParaRPr lang="en-US" sz="1700" b="1" kern="1200" dirty="0"/>
        </a:p>
      </dsp:txBody>
      <dsp:txXfrm>
        <a:off x="3624324" y="2235959"/>
        <a:ext cx="1081542" cy="1081542"/>
      </dsp:txXfrm>
    </dsp:sp>
    <dsp:sp modelId="{5004FC05-C4EE-4CC2-BE16-E412B3D25BAF}">
      <dsp:nvSpPr>
        <dsp:cNvPr id="0" name=""/>
        <dsp:cNvSpPr/>
      </dsp:nvSpPr>
      <dsp:spPr>
        <a:xfrm rot="16200000">
          <a:off x="3933987" y="1764331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3540" y="1769301"/>
        <a:ext cx="23110" cy="23110"/>
      </dsp:txXfrm>
    </dsp:sp>
    <dsp:sp modelId="{7867D7F2-E92B-4BC6-B2A8-21C67F83AE31}">
      <dsp:nvSpPr>
        <dsp:cNvPr id="0" name=""/>
        <dsp:cNvSpPr/>
      </dsp:nvSpPr>
      <dsp:spPr>
        <a:xfrm>
          <a:off x="3400330" y="20217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Sun doesn’t always shine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624324" y="244211"/>
        <a:ext cx="1081542" cy="1081542"/>
      </dsp:txXfrm>
    </dsp:sp>
    <dsp:sp modelId="{C8A659D3-AFEE-486D-8141-D2003E7DED59}">
      <dsp:nvSpPr>
        <dsp:cNvPr id="0" name=""/>
        <dsp:cNvSpPr/>
      </dsp:nvSpPr>
      <dsp:spPr>
        <a:xfrm>
          <a:off x="4929861" y="2760205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9414" y="2765175"/>
        <a:ext cx="23110" cy="23110"/>
      </dsp:txXfrm>
    </dsp:sp>
    <dsp:sp modelId="{8D13E1D5-3B36-4BDE-B139-DE796CEF0699}">
      <dsp:nvSpPr>
        <dsp:cNvPr id="0" name=""/>
        <dsp:cNvSpPr/>
      </dsp:nvSpPr>
      <dsp:spPr>
        <a:xfrm>
          <a:off x="5392078" y="2011965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Grid-actuated PV panels shut down during utility outages</a:t>
          </a:r>
          <a:endParaRPr lang="en-US" sz="1400" b="1" kern="1200" dirty="0"/>
        </a:p>
      </dsp:txBody>
      <dsp:txXfrm>
        <a:off x="5616072" y="2235959"/>
        <a:ext cx="1081542" cy="1081542"/>
      </dsp:txXfrm>
    </dsp:sp>
    <dsp:sp modelId="{218D2615-249B-4BF8-9808-A8F252D0AA1F}">
      <dsp:nvSpPr>
        <dsp:cNvPr id="0" name=""/>
        <dsp:cNvSpPr/>
      </dsp:nvSpPr>
      <dsp:spPr>
        <a:xfrm rot="5400000">
          <a:off x="3933987" y="3756079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3540" y="3761048"/>
        <a:ext cx="23110" cy="23110"/>
      </dsp:txXfrm>
    </dsp:sp>
    <dsp:sp modelId="{9A5CD0FF-A512-4AA6-A45D-AF388E7BF687}">
      <dsp:nvSpPr>
        <dsp:cNvPr id="0" name=""/>
        <dsp:cNvSpPr/>
      </dsp:nvSpPr>
      <dsp:spPr>
        <a:xfrm>
          <a:off x="3400330" y="4003713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PV panels are expensive!</a:t>
          </a:r>
          <a:endParaRPr lang="en-US" sz="1800" b="1" kern="1200" dirty="0"/>
        </a:p>
      </dsp:txBody>
      <dsp:txXfrm>
        <a:off x="3624324" y="4227707"/>
        <a:ext cx="1081542" cy="1081542"/>
      </dsp:txXfrm>
    </dsp:sp>
    <dsp:sp modelId="{48EACB1F-8D06-44E9-8F86-0B9AC06ADD78}">
      <dsp:nvSpPr>
        <dsp:cNvPr id="0" name=""/>
        <dsp:cNvSpPr/>
      </dsp:nvSpPr>
      <dsp:spPr>
        <a:xfrm rot="10800000">
          <a:off x="2938113" y="2760205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57666" y="2765175"/>
        <a:ext cx="23110" cy="23110"/>
      </dsp:txXfrm>
    </dsp:sp>
    <dsp:sp modelId="{CD2FF4D4-2B49-43DE-B076-9763F768E3F5}">
      <dsp:nvSpPr>
        <dsp:cNvPr id="0" name=""/>
        <dsp:cNvSpPr/>
      </dsp:nvSpPr>
      <dsp:spPr>
        <a:xfrm>
          <a:off x="1408583" y="2011965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Variable energy creates instability</a:t>
          </a:r>
          <a:endParaRPr lang="en-US" sz="1400" b="1" kern="1200" dirty="0"/>
        </a:p>
      </dsp:txBody>
      <dsp:txXfrm>
        <a:off x="1632577" y="2235959"/>
        <a:ext cx="1081542" cy="10815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01773-A570-44A5-A707-7D434975A6A5}">
      <dsp:nvSpPr>
        <dsp:cNvPr id="0" name=""/>
        <dsp:cNvSpPr/>
      </dsp:nvSpPr>
      <dsp:spPr>
        <a:xfrm>
          <a:off x="3400330" y="2011965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Solar Energy Challenges</a:t>
          </a:r>
          <a:endParaRPr lang="en-US" sz="1700" b="1" kern="1200" dirty="0"/>
        </a:p>
      </dsp:txBody>
      <dsp:txXfrm>
        <a:off x="3624324" y="2235959"/>
        <a:ext cx="1081542" cy="1081542"/>
      </dsp:txXfrm>
    </dsp:sp>
    <dsp:sp modelId="{5004FC05-C4EE-4CC2-BE16-E412B3D25BAF}">
      <dsp:nvSpPr>
        <dsp:cNvPr id="0" name=""/>
        <dsp:cNvSpPr/>
      </dsp:nvSpPr>
      <dsp:spPr>
        <a:xfrm rot="16200000">
          <a:off x="3933987" y="1764331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3540" y="1769301"/>
        <a:ext cx="23110" cy="23110"/>
      </dsp:txXfrm>
    </dsp:sp>
    <dsp:sp modelId="{7867D7F2-E92B-4BC6-B2A8-21C67F83AE31}">
      <dsp:nvSpPr>
        <dsp:cNvPr id="0" name=""/>
        <dsp:cNvSpPr/>
      </dsp:nvSpPr>
      <dsp:spPr>
        <a:xfrm>
          <a:off x="3400330" y="20217"/>
          <a:ext cx="1529530" cy="152953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Sun doesn’t always shine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624324" y="244211"/>
        <a:ext cx="1081542" cy="1081542"/>
      </dsp:txXfrm>
    </dsp:sp>
    <dsp:sp modelId="{C8A659D3-AFEE-486D-8141-D2003E7DED59}">
      <dsp:nvSpPr>
        <dsp:cNvPr id="0" name=""/>
        <dsp:cNvSpPr/>
      </dsp:nvSpPr>
      <dsp:spPr>
        <a:xfrm>
          <a:off x="4929861" y="2760205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9414" y="2765175"/>
        <a:ext cx="23110" cy="23110"/>
      </dsp:txXfrm>
    </dsp:sp>
    <dsp:sp modelId="{8D13E1D5-3B36-4BDE-B139-DE796CEF0699}">
      <dsp:nvSpPr>
        <dsp:cNvPr id="0" name=""/>
        <dsp:cNvSpPr/>
      </dsp:nvSpPr>
      <dsp:spPr>
        <a:xfrm>
          <a:off x="5392078" y="2011965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Grid-actuated PV panels shut down during utility outages</a:t>
          </a:r>
          <a:endParaRPr lang="en-US" sz="1400" b="1" kern="1200" dirty="0"/>
        </a:p>
      </dsp:txBody>
      <dsp:txXfrm>
        <a:off x="5616072" y="2235959"/>
        <a:ext cx="1081542" cy="1081542"/>
      </dsp:txXfrm>
    </dsp:sp>
    <dsp:sp modelId="{218D2615-249B-4BF8-9808-A8F252D0AA1F}">
      <dsp:nvSpPr>
        <dsp:cNvPr id="0" name=""/>
        <dsp:cNvSpPr/>
      </dsp:nvSpPr>
      <dsp:spPr>
        <a:xfrm rot="5400000">
          <a:off x="3933987" y="3756079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3540" y="3761048"/>
        <a:ext cx="23110" cy="23110"/>
      </dsp:txXfrm>
    </dsp:sp>
    <dsp:sp modelId="{9A5CD0FF-A512-4AA6-A45D-AF388E7BF687}">
      <dsp:nvSpPr>
        <dsp:cNvPr id="0" name=""/>
        <dsp:cNvSpPr/>
      </dsp:nvSpPr>
      <dsp:spPr>
        <a:xfrm>
          <a:off x="3400330" y="4003713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PV panels are expensive!</a:t>
          </a:r>
          <a:endParaRPr lang="en-US" sz="1800" b="1" kern="1200" dirty="0"/>
        </a:p>
      </dsp:txBody>
      <dsp:txXfrm>
        <a:off x="3624324" y="4227707"/>
        <a:ext cx="1081542" cy="1081542"/>
      </dsp:txXfrm>
    </dsp:sp>
    <dsp:sp modelId="{48EACB1F-8D06-44E9-8F86-0B9AC06ADD78}">
      <dsp:nvSpPr>
        <dsp:cNvPr id="0" name=""/>
        <dsp:cNvSpPr/>
      </dsp:nvSpPr>
      <dsp:spPr>
        <a:xfrm rot="10800000">
          <a:off x="2938113" y="2760205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57666" y="2765175"/>
        <a:ext cx="23110" cy="23110"/>
      </dsp:txXfrm>
    </dsp:sp>
    <dsp:sp modelId="{CD2FF4D4-2B49-43DE-B076-9763F768E3F5}">
      <dsp:nvSpPr>
        <dsp:cNvPr id="0" name=""/>
        <dsp:cNvSpPr/>
      </dsp:nvSpPr>
      <dsp:spPr>
        <a:xfrm>
          <a:off x="1408583" y="2011965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Variable energy creates instability</a:t>
          </a:r>
          <a:endParaRPr lang="en-US" sz="1400" b="1" kern="1200" dirty="0"/>
        </a:p>
      </dsp:txBody>
      <dsp:txXfrm>
        <a:off x="1632577" y="2235959"/>
        <a:ext cx="1081542" cy="10815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01773-A570-44A5-A707-7D434975A6A5}">
      <dsp:nvSpPr>
        <dsp:cNvPr id="0" name=""/>
        <dsp:cNvSpPr/>
      </dsp:nvSpPr>
      <dsp:spPr>
        <a:xfrm>
          <a:off x="3400330" y="2011965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Solar Energy Challenges</a:t>
          </a:r>
          <a:endParaRPr lang="en-US" sz="1700" b="1" kern="1200" dirty="0"/>
        </a:p>
      </dsp:txBody>
      <dsp:txXfrm>
        <a:off x="3624324" y="2235959"/>
        <a:ext cx="1081542" cy="1081542"/>
      </dsp:txXfrm>
    </dsp:sp>
    <dsp:sp modelId="{5004FC05-C4EE-4CC2-BE16-E412B3D25BAF}">
      <dsp:nvSpPr>
        <dsp:cNvPr id="0" name=""/>
        <dsp:cNvSpPr/>
      </dsp:nvSpPr>
      <dsp:spPr>
        <a:xfrm rot="16200000">
          <a:off x="3933987" y="1764331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3540" y="1769301"/>
        <a:ext cx="23110" cy="23110"/>
      </dsp:txXfrm>
    </dsp:sp>
    <dsp:sp modelId="{7867D7F2-E92B-4BC6-B2A8-21C67F83AE31}">
      <dsp:nvSpPr>
        <dsp:cNvPr id="0" name=""/>
        <dsp:cNvSpPr/>
      </dsp:nvSpPr>
      <dsp:spPr>
        <a:xfrm>
          <a:off x="3400330" y="20217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Sun doesn’t always shine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624324" y="244211"/>
        <a:ext cx="1081542" cy="1081542"/>
      </dsp:txXfrm>
    </dsp:sp>
    <dsp:sp modelId="{C8A659D3-AFEE-486D-8141-D2003E7DED59}">
      <dsp:nvSpPr>
        <dsp:cNvPr id="0" name=""/>
        <dsp:cNvSpPr/>
      </dsp:nvSpPr>
      <dsp:spPr>
        <a:xfrm>
          <a:off x="4929861" y="2760205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9414" y="2765175"/>
        <a:ext cx="23110" cy="23110"/>
      </dsp:txXfrm>
    </dsp:sp>
    <dsp:sp modelId="{8D13E1D5-3B36-4BDE-B139-DE796CEF0699}">
      <dsp:nvSpPr>
        <dsp:cNvPr id="0" name=""/>
        <dsp:cNvSpPr/>
      </dsp:nvSpPr>
      <dsp:spPr>
        <a:xfrm>
          <a:off x="5392078" y="2011965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Grid-actuated PV panels shut down during utility outages</a:t>
          </a:r>
          <a:endParaRPr lang="en-US" sz="1400" b="1" kern="1200" dirty="0"/>
        </a:p>
      </dsp:txBody>
      <dsp:txXfrm>
        <a:off x="5616072" y="2235959"/>
        <a:ext cx="1081542" cy="1081542"/>
      </dsp:txXfrm>
    </dsp:sp>
    <dsp:sp modelId="{218D2615-249B-4BF8-9808-A8F252D0AA1F}">
      <dsp:nvSpPr>
        <dsp:cNvPr id="0" name=""/>
        <dsp:cNvSpPr/>
      </dsp:nvSpPr>
      <dsp:spPr>
        <a:xfrm rot="5400000">
          <a:off x="3933987" y="3756079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3540" y="3761048"/>
        <a:ext cx="23110" cy="23110"/>
      </dsp:txXfrm>
    </dsp:sp>
    <dsp:sp modelId="{9A5CD0FF-A512-4AA6-A45D-AF388E7BF687}">
      <dsp:nvSpPr>
        <dsp:cNvPr id="0" name=""/>
        <dsp:cNvSpPr/>
      </dsp:nvSpPr>
      <dsp:spPr>
        <a:xfrm>
          <a:off x="3400330" y="4003713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PV panels are expensive!</a:t>
          </a:r>
          <a:endParaRPr lang="en-US" sz="1800" b="1" kern="1200" dirty="0"/>
        </a:p>
      </dsp:txBody>
      <dsp:txXfrm>
        <a:off x="3624324" y="4227707"/>
        <a:ext cx="1081542" cy="1081542"/>
      </dsp:txXfrm>
    </dsp:sp>
    <dsp:sp modelId="{48EACB1F-8D06-44E9-8F86-0B9AC06ADD78}">
      <dsp:nvSpPr>
        <dsp:cNvPr id="0" name=""/>
        <dsp:cNvSpPr/>
      </dsp:nvSpPr>
      <dsp:spPr>
        <a:xfrm rot="10800000">
          <a:off x="2938113" y="2760205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57666" y="2765175"/>
        <a:ext cx="23110" cy="23110"/>
      </dsp:txXfrm>
    </dsp:sp>
    <dsp:sp modelId="{CD2FF4D4-2B49-43DE-B076-9763F768E3F5}">
      <dsp:nvSpPr>
        <dsp:cNvPr id="0" name=""/>
        <dsp:cNvSpPr/>
      </dsp:nvSpPr>
      <dsp:spPr>
        <a:xfrm>
          <a:off x="1408583" y="2011965"/>
          <a:ext cx="1529530" cy="152953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Variable energy creates instability</a:t>
          </a:r>
          <a:endParaRPr lang="en-US" sz="1800" b="1" kern="1200" dirty="0"/>
        </a:p>
      </dsp:txBody>
      <dsp:txXfrm>
        <a:off x="1632577" y="2235959"/>
        <a:ext cx="1081542" cy="10815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01773-A570-44A5-A707-7D434975A6A5}">
      <dsp:nvSpPr>
        <dsp:cNvPr id="0" name=""/>
        <dsp:cNvSpPr/>
      </dsp:nvSpPr>
      <dsp:spPr>
        <a:xfrm>
          <a:off x="3400330" y="2011965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Solar Energy Challenges</a:t>
          </a:r>
          <a:endParaRPr lang="en-US" sz="1700" b="1" kern="1200" dirty="0"/>
        </a:p>
      </dsp:txBody>
      <dsp:txXfrm>
        <a:off x="3624324" y="2235959"/>
        <a:ext cx="1081542" cy="1081542"/>
      </dsp:txXfrm>
    </dsp:sp>
    <dsp:sp modelId="{5004FC05-C4EE-4CC2-BE16-E412B3D25BAF}">
      <dsp:nvSpPr>
        <dsp:cNvPr id="0" name=""/>
        <dsp:cNvSpPr/>
      </dsp:nvSpPr>
      <dsp:spPr>
        <a:xfrm rot="16200000">
          <a:off x="3933987" y="1764331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3540" y="1769301"/>
        <a:ext cx="23110" cy="23110"/>
      </dsp:txXfrm>
    </dsp:sp>
    <dsp:sp modelId="{7867D7F2-E92B-4BC6-B2A8-21C67F83AE31}">
      <dsp:nvSpPr>
        <dsp:cNvPr id="0" name=""/>
        <dsp:cNvSpPr/>
      </dsp:nvSpPr>
      <dsp:spPr>
        <a:xfrm>
          <a:off x="3400330" y="20217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Sun doesn’t always shine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624324" y="244211"/>
        <a:ext cx="1081542" cy="1081542"/>
      </dsp:txXfrm>
    </dsp:sp>
    <dsp:sp modelId="{C8A659D3-AFEE-486D-8141-D2003E7DED59}">
      <dsp:nvSpPr>
        <dsp:cNvPr id="0" name=""/>
        <dsp:cNvSpPr/>
      </dsp:nvSpPr>
      <dsp:spPr>
        <a:xfrm>
          <a:off x="4929861" y="2760205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9414" y="2765175"/>
        <a:ext cx="23110" cy="23110"/>
      </dsp:txXfrm>
    </dsp:sp>
    <dsp:sp modelId="{8D13E1D5-3B36-4BDE-B139-DE796CEF0699}">
      <dsp:nvSpPr>
        <dsp:cNvPr id="0" name=""/>
        <dsp:cNvSpPr/>
      </dsp:nvSpPr>
      <dsp:spPr>
        <a:xfrm>
          <a:off x="5392078" y="2011965"/>
          <a:ext cx="1529530" cy="152953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Grid-actuated PV panels shut down during utility outages</a:t>
          </a:r>
          <a:endParaRPr lang="en-US" sz="1400" b="1" kern="1200" dirty="0"/>
        </a:p>
      </dsp:txBody>
      <dsp:txXfrm>
        <a:off x="5616072" y="2235959"/>
        <a:ext cx="1081542" cy="1081542"/>
      </dsp:txXfrm>
    </dsp:sp>
    <dsp:sp modelId="{218D2615-249B-4BF8-9808-A8F252D0AA1F}">
      <dsp:nvSpPr>
        <dsp:cNvPr id="0" name=""/>
        <dsp:cNvSpPr/>
      </dsp:nvSpPr>
      <dsp:spPr>
        <a:xfrm rot="5400000">
          <a:off x="3933987" y="3756079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3540" y="3761048"/>
        <a:ext cx="23110" cy="23110"/>
      </dsp:txXfrm>
    </dsp:sp>
    <dsp:sp modelId="{9A5CD0FF-A512-4AA6-A45D-AF388E7BF687}">
      <dsp:nvSpPr>
        <dsp:cNvPr id="0" name=""/>
        <dsp:cNvSpPr/>
      </dsp:nvSpPr>
      <dsp:spPr>
        <a:xfrm>
          <a:off x="3400330" y="4003713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PV panels are expensive!</a:t>
          </a:r>
          <a:endParaRPr lang="en-US" sz="1800" b="1" kern="1200" dirty="0"/>
        </a:p>
      </dsp:txBody>
      <dsp:txXfrm>
        <a:off x="3624324" y="4227707"/>
        <a:ext cx="1081542" cy="1081542"/>
      </dsp:txXfrm>
    </dsp:sp>
    <dsp:sp modelId="{48EACB1F-8D06-44E9-8F86-0B9AC06ADD78}">
      <dsp:nvSpPr>
        <dsp:cNvPr id="0" name=""/>
        <dsp:cNvSpPr/>
      </dsp:nvSpPr>
      <dsp:spPr>
        <a:xfrm rot="10800000">
          <a:off x="2938113" y="2760205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57666" y="2765175"/>
        <a:ext cx="23110" cy="23110"/>
      </dsp:txXfrm>
    </dsp:sp>
    <dsp:sp modelId="{CD2FF4D4-2B49-43DE-B076-9763F768E3F5}">
      <dsp:nvSpPr>
        <dsp:cNvPr id="0" name=""/>
        <dsp:cNvSpPr/>
      </dsp:nvSpPr>
      <dsp:spPr>
        <a:xfrm>
          <a:off x="1408583" y="2011965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Variable energy creates instabilities</a:t>
          </a:r>
          <a:endParaRPr lang="en-US" sz="1400" b="1" kern="1200" dirty="0"/>
        </a:p>
      </dsp:txBody>
      <dsp:txXfrm>
        <a:off x="1632577" y="2235959"/>
        <a:ext cx="1081542" cy="10815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01773-A570-44A5-A707-7D434975A6A5}">
      <dsp:nvSpPr>
        <dsp:cNvPr id="0" name=""/>
        <dsp:cNvSpPr/>
      </dsp:nvSpPr>
      <dsp:spPr>
        <a:xfrm>
          <a:off x="3400330" y="2011965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Solar Energy Challenges</a:t>
          </a:r>
          <a:endParaRPr lang="en-US" sz="1700" b="1" kern="1200" dirty="0"/>
        </a:p>
      </dsp:txBody>
      <dsp:txXfrm>
        <a:off x="3624324" y="2235959"/>
        <a:ext cx="1081542" cy="1081542"/>
      </dsp:txXfrm>
    </dsp:sp>
    <dsp:sp modelId="{5004FC05-C4EE-4CC2-BE16-E412B3D25BAF}">
      <dsp:nvSpPr>
        <dsp:cNvPr id="0" name=""/>
        <dsp:cNvSpPr/>
      </dsp:nvSpPr>
      <dsp:spPr>
        <a:xfrm rot="16200000">
          <a:off x="3933987" y="1764331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3540" y="1769301"/>
        <a:ext cx="23110" cy="23110"/>
      </dsp:txXfrm>
    </dsp:sp>
    <dsp:sp modelId="{7867D7F2-E92B-4BC6-B2A8-21C67F83AE31}">
      <dsp:nvSpPr>
        <dsp:cNvPr id="0" name=""/>
        <dsp:cNvSpPr/>
      </dsp:nvSpPr>
      <dsp:spPr>
        <a:xfrm>
          <a:off x="3400330" y="20217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Sun doesn’t always shine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624324" y="244211"/>
        <a:ext cx="1081542" cy="1081542"/>
      </dsp:txXfrm>
    </dsp:sp>
    <dsp:sp modelId="{C8A659D3-AFEE-486D-8141-D2003E7DED59}">
      <dsp:nvSpPr>
        <dsp:cNvPr id="0" name=""/>
        <dsp:cNvSpPr/>
      </dsp:nvSpPr>
      <dsp:spPr>
        <a:xfrm>
          <a:off x="4929861" y="2760205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9414" y="2765175"/>
        <a:ext cx="23110" cy="23110"/>
      </dsp:txXfrm>
    </dsp:sp>
    <dsp:sp modelId="{8D13E1D5-3B36-4BDE-B139-DE796CEF0699}">
      <dsp:nvSpPr>
        <dsp:cNvPr id="0" name=""/>
        <dsp:cNvSpPr/>
      </dsp:nvSpPr>
      <dsp:spPr>
        <a:xfrm>
          <a:off x="5392078" y="2011965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Grid-actuated PV panels shut down during utility outages</a:t>
          </a:r>
          <a:endParaRPr lang="en-US" sz="1400" b="1" kern="1200" dirty="0"/>
        </a:p>
      </dsp:txBody>
      <dsp:txXfrm>
        <a:off x="5616072" y="2235959"/>
        <a:ext cx="1081542" cy="1081542"/>
      </dsp:txXfrm>
    </dsp:sp>
    <dsp:sp modelId="{218D2615-249B-4BF8-9808-A8F252D0AA1F}">
      <dsp:nvSpPr>
        <dsp:cNvPr id="0" name=""/>
        <dsp:cNvSpPr/>
      </dsp:nvSpPr>
      <dsp:spPr>
        <a:xfrm rot="5400000">
          <a:off x="3933987" y="3756079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3540" y="3761048"/>
        <a:ext cx="23110" cy="23110"/>
      </dsp:txXfrm>
    </dsp:sp>
    <dsp:sp modelId="{9A5CD0FF-A512-4AA6-A45D-AF388E7BF687}">
      <dsp:nvSpPr>
        <dsp:cNvPr id="0" name=""/>
        <dsp:cNvSpPr/>
      </dsp:nvSpPr>
      <dsp:spPr>
        <a:xfrm>
          <a:off x="3400330" y="4003713"/>
          <a:ext cx="1529530" cy="152953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PV panels are expensive!</a:t>
          </a:r>
          <a:endParaRPr lang="en-US" sz="1800" b="1" kern="1200" dirty="0"/>
        </a:p>
      </dsp:txBody>
      <dsp:txXfrm>
        <a:off x="3624324" y="4227707"/>
        <a:ext cx="1081542" cy="1081542"/>
      </dsp:txXfrm>
    </dsp:sp>
    <dsp:sp modelId="{48EACB1F-8D06-44E9-8F86-0B9AC06ADD78}">
      <dsp:nvSpPr>
        <dsp:cNvPr id="0" name=""/>
        <dsp:cNvSpPr/>
      </dsp:nvSpPr>
      <dsp:spPr>
        <a:xfrm rot="10800000">
          <a:off x="2938113" y="2760205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57666" y="2765175"/>
        <a:ext cx="23110" cy="23110"/>
      </dsp:txXfrm>
    </dsp:sp>
    <dsp:sp modelId="{CD2FF4D4-2B49-43DE-B076-9763F768E3F5}">
      <dsp:nvSpPr>
        <dsp:cNvPr id="0" name=""/>
        <dsp:cNvSpPr/>
      </dsp:nvSpPr>
      <dsp:spPr>
        <a:xfrm>
          <a:off x="1408583" y="2011965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Variable energy creates instabilities</a:t>
          </a:r>
          <a:endParaRPr lang="en-US" sz="1400" b="1" kern="1200" dirty="0"/>
        </a:p>
      </dsp:txBody>
      <dsp:txXfrm>
        <a:off x="1632577" y="2235959"/>
        <a:ext cx="1081542" cy="10815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01773-A570-44A5-A707-7D434975A6A5}">
      <dsp:nvSpPr>
        <dsp:cNvPr id="0" name=""/>
        <dsp:cNvSpPr/>
      </dsp:nvSpPr>
      <dsp:spPr>
        <a:xfrm>
          <a:off x="3400330" y="2011965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Solar Energy Challenges</a:t>
          </a:r>
          <a:endParaRPr lang="en-US" sz="1700" b="1" kern="1200" dirty="0"/>
        </a:p>
      </dsp:txBody>
      <dsp:txXfrm>
        <a:off x="3624324" y="2235959"/>
        <a:ext cx="1081542" cy="1081542"/>
      </dsp:txXfrm>
    </dsp:sp>
    <dsp:sp modelId="{5004FC05-C4EE-4CC2-BE16-E412B3D25BAF}">
      <dsp:nvSpPr>
        <dsp:cNvPr id="0" name=""/>
        <dsp:cNvSpPr/>
      </dsp:nvSpPr>
      <dsp:spPr>
        <a:xfrm rot="16200000">
          <a:off x="3933987" y="1764331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3540" y="1769301"/>
        <a:ext cx="23110" cy="23110"/>
      </dsp:txXfrm>
    </dsp:sp>
    <dsp:sp modelId="{7867D7F2-E92B-4BC6-B2A8-21C67F83AE31}">
      <dsp:nvSpPr>
        <dsp:cNvPr id="0" name=""/>
        <dsp:cNvSpPr/>
      </dsp:nvSpPr>
      <dsp:spPr>
        <a:xfrm>
          <a:off x="3400330" y="20217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Sun doesn’t always shine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624324" y="244211"/>
        <a:ext cx="1081542" cy="1081542"/>
      </dsp:txXfrm>
    </dsp:sp>
    <dsp:sp modelId="{C8A659D3-AFEE-486D-8141-D2003E7DED59}">
      <dsp:nvSpPr>
        <dsp:cNvPr id="0" name=""/>
        <dsp:cNvSpPr/>
      </dsp:nvSpPr>
      <dsp:spPr>
        <a:xfrm>
          <a:off x="4929861" y="2760205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9414" y="2765175"/>
        <a:ext cx="23110" cy="23110"/>
      </dsp:txXfrm>
    </dsp:sp>
    <dsp:sp modelId="{8D13E1D5-3B36-4BDE-B139-DE796CEF0699}">
      <dsp:nvSpPr>
        <dsp:cNvPr id="0" name=""/>
        <dsp:cNvSpPr/>
      </dsp:nvSpPr>
      <dsp:spPr>
        <a:xfrm>
          <a:off x="5392078" y="2011965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Grid-actuated PV panels shut down during utility outages</a:t>
          </a:r>
          <a:endParaRPr lang="en-US" sz="1400" b="1" kern="1200" dirty="0"/>
        </a:p>
      </dsp:txBody>
      <dsp:txXfrm>
        <a:off x="5616072" y="2235959"/>
        <a:ext cx="1081542" cy="1081542"/>
      </dsp:txXfrm>
    </dsp:sp>
    <dsp:sp modelId="{218D2615-249B-4BF8-9808-A8F252D0AA1F}">
      <dsp:nvSpPr>
        <dsp:cNvPr id="0" name=""/>
        <dsp:cNvSpPr/>
      </dsp:nvSpPr>
      <dsp:spPr>
        <a:xfrm rot="5400000">
          <a:off x="3933987" y="3756079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3540" y="3761048"/>
        <a:ext cx="23110" cy="23110"/>
      </dsp:txXfrm>
    </dsp:sp>
    <dsp:sp modelId="{9A5CD0FF-A512-4AA6-A45D-AF388E7BF687}">
      <dsp:nvSpPr>
        <dsp:cNvPr id="0" name=""/>
        <dsp:cNvSpPr/>
      </dsp:nvSpPr>
      <dsp:spPr>
        <a:xfrm>
          <a:off x="3400330" y="4003713"/>
          <a:ext cx="1529530" cy="152953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PV panels are expensive!</a:t>
          </a:r>
          <a:endParaRPr lang="en-US" sz="1800" b="1" kern="1200" dirty="0"/>
        </a:p>
      </dsp:txBody>
      <dsp:txXfrm>
        <a:off x="3624324" y="4227707"/>
        <a:ext cx="1081542" cy="1081542"/>
      </dsp:txXfrm>
    </dsp:sp>
    <dsp:sp modelId="{48EACB1F-8D06-44E9-8F86-0B9AC06ADD78}">
      <dsp:nvSpPr>
        <dsp:cNvPr id="0" name=""/>
        <dsp:cNvSpPr/>
      </dsp:nvSpPr>
      <dsp:spPr>
        <a:xfrm rot="10800000">
          <a:off x="2938113" y="2760205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57666" y="2765175"/>
        <a:ext cx="23110" cy="23110"/>
      </dsp:txXfrm>
    </dsp:sp>
    <dsp:sp modelId="{CD2FF4D4-2B49-43DE-B076-9763F768E3F5}">
      <dsp:nvSpPr>
        <dsp:cNvPr id="0" name=""/>
        <dsp:cNvSpPr/>
      </dsp:nvSpPr>
      <dsp:spPr>
        <a:xfrm>
          <a:off x="1408583" y="2011965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Variable energy creates instabilities</a:t>
          </a:r>
          <a:endParaRPr lang="en-US" sz="1400" b="1" kern="1200" dirty="0"/>
        </a:p>
      </dsp:txBody>
      <dsp:txXfrm>
        <a:off x="1632577" y="2235959"/>
        <a:ext cx="1081542" cy="10815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01773-A570-44A5-A707-7D434975A6A5}">
      <dsp:nvSpPr>
        <dsp:cNvPr id="0" name=""/>
        <dsp:cNvSpPr/>
      </dsp:nvSpPr>
      <dsp:spPr>
        <a:xfrm>
          <a:off x="3400330" y="2011965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Solar Energy Challenges</a:t>
          </a:r>
          <a:endParaRPr lang="en-US" sz="1700" b="1" kern="1200" dirty="0"/>
        </a:p>
      </dsp:txBody>
      <dsp:txXfrm>
        <a:off x="3624324" y="2235959"/>
        <a:ext cx="1081542" cy="1081542"/>
      </dsp:txXfrm>
    </dsp:sp>
    <dsp:sp modelId="{5004FC05-C4EE-4CC2-BE16-E412B3D25BAF}">
      <dsp:nvSpPr>
        <dsp:cNvPr id="0" name=""/>
        <dsp:cNvSpPr/>
      </dsp:nvSpPr>
      <dsp:spPr>
        <a:xfrm rot="16200000">
          <a:off x="3933987" y="1764331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3540" y="1769301"/>
        <a:ext cx="23110" cy="23110"/>
      </dsp:txXfrm>
    </dsp:sp>
    <dsp:sp modelId="{7867D7F2-E92B-4BC6-B2A8-21C67F83AE31}">
      <dsp:nvSpPr>
        <dsp:cNvPr id="0" name=""/>
        <dsp:cNvSpPr/>
      </dsp:nvSpPr>
      <dsp:spPr>
        <a:xfrm>
          <a:off x="3400330" y="20217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Sun doesn’t always shine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624324" y="244211"/>
        <a:ext cx="1081542" cy="1081542"/>
      </dsp:txXfrm>
    </dsp:sp>
    <dsp:sp modelId="{C8A659D3-AFEE-486D-8141-D2003E7DED59}">
      <dsp:nvSpPr>
        <dsp:cNvPr id="0" name=""/>
        <dsp:cNvSpPr/>
      </dsp:nvSpPr>
      <dsp:spPr>
        <a:xfrm>
          <a:off x="4929861" y="2760205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9414" y="2765175"/>
        <a:ext cx="23110" cy="23110"/>
      </dsp:txXfrm>
    </dsp:sp>
    <dsp:sp modelId="{8D13E1D5-3B36-4BDE-B139-DE796CEF0699}">
      <dsp:nvSpPr>
        <dsp:cNvPr id="0" name=""/>
        <dsp:cNvSpPr/>
      </dsp:nvSpPr>
      <dsp:spPr>
        <a:xfrm>
          <a:off x="5392078" y="2011965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Grid-actuated PV panels shut down during utility outages</a:t>
          </a:r>
          <a:endParaRPr lang="en-US" sz="1400" b="1" kern="1200" dirty="0"/>
        </a:p>
      </dsp:txBody>
      <dsp:txXfrm>
        <a:off x="5616072" y="2235959"/>
        <a:ext cx="1081542" cy="1081542"/>
      </dsp:txXfrm>
    </dsp:sp>
    <dsp:sp modelId="{218D2615-249B-4BF8-9808-A8F252D0AA1F}">
      <dsp:nvSpPr>
        <dsp:cNvPr id="0" name=""/>
        <dsp:cNvSpPr/>
      </dsp:nvSpPr>
      <dsp:spPr>
        <a:xfrm rot="5400000">
          <a:off x="3933987" y="3756079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3540" y="3761048"/>
        <a:ext cx="23110" cy="23110"/>
      </dsp:txXfrm>
    </dsp:sp>
    <dsp:sp modelId="{9A5CD0FF-A512-4AA6-A45D-AF388E7BF687}">
      <dsp:nvSpPr>
        <dsp:cNvPr id="0" name=""/>
        <dsp:cNvSpPr/>
      </dsp:nvSpPr>
      <dsp:spPr>
        <a:xfrm>
          <a:off x="3400330" y="4003713"/>
          <a:ext cx="1529530" cy="152953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PV panels are expensive!</a:t>
          </a:r>
          <a:endParaRPr lang="en-US" sz="1800" b="1" kern="1200" dirty="0"/>
        </a:p>
      </dsp:txBody>
      <dsp:txXfrm>
        <a:off x="3624324" y="4227707"/>
        <a:ext cx="1081542" cy="1081542"/>
      </dsp:txXfrm>
    </dsp:sp>
    <dsp:sp modelId="{48EACB1F-8D06-44E9-8F86-0B9AC06ADD78}">
      <dsp:nvSpPr>
        <dsp:cNvPr id="0" name=""/>
        <dsp:cNvSpPr/>
      </dsp:nvSpPr>
      <dsp:spPr>
        <a:xfrm rot="10800000">
          <a:off x="2938113" y="2760205"/>
          <a:ext cx="46221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62217" y="1652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57666" y="2765175"/>
        <a:ext cx="23110" cy="23110"/>
      </dsp:txXfrm>
    </dsp:sp>
    <dsp:sp modelId="{CD2FF4D4-2B49-43DE-B076-9763F768E3F5}">
      <dsp:nvSpPr>
        <dsp:cNvPr id="0" name=""/>
        <dsp:cNvSpPr/>
      </dsp:nvSpPr>
      <dsp:spPr>
        <a:xfrm>
          <a:off x="1408583" y="2011965"/>
          <a:ext cx="1529530" cy="1529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Variable energy creates instabilities</a:t>
          </a:r>
          <a:endParaRPr lang="en-US" sz="1400" b="1" kern="1200" dirty="0"/>
        </a:p>
      </dsp:txBody>
      <dsp:txXfrm>
        <a:off x="1632577" y="2235959"/>
        <a:ext cx="1081542" cy="1081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95401"/>
            <a:ext cx="10970684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307976"/>
            <a:ext cx="10970684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C35-DCF5-469A-9FB9-1D0465A1E01B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E35-66ED-48B5-B8B1-B9336E5F2E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57091" y="5804647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C35-DCF5-469A-9FB9-1D0465A1E01B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E35-66ED-48B5-B8B1-B9336E5F2E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4679577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3051"/>
            <a:ext cx="48768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49071"/>
            <a:ext cx="4679577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0FC35-DCF5-469A-9FB9-1D0465A1E01B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E35-66ED-48B5-B8B1-B9336E5F2E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0FC35-DCF5-469A-9FB9-1D0465A1E01B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E35-66ED-48B5-B8B1-B9336E5F2E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6896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0FC35-DCF5-469A-9FB9-1D0465A1E01B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E35-66ED-48B5-B8B1-B9336E5F2E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4" y="1260475"/>
            <a:ext cx="1672167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834" y="762000"/>
            <a:ext cx="2789767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568389"/>
            <a:ext cx="10970684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C35-DCF5-469A-9FB9-1D0465A1E01B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E35-66ED-48B5-B8B1-B9336E5F2E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032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6859"/>
            <a:ext cx="80264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C35-DCF5-469A-9FB9-1D0465A1E01B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E35-66ED-48B5-B8B1-B9336E5F2E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C35-DCF5-469A-9FB9-1D0465A1E01B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E35-66ED-48B5-B8B1-B9336E5F2E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C35-DCF5-469A-9FB9-1D0465A1E01B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E35-66ED-48B5-B8B1-B9336E5F2E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6695"/>
            <a:ext cx="85344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3609696"/>
            <a:ext cx="69088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0FC35-DCF5-469A-9FB9-1D0465A1E01B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1999" y="6356351"/>
            <a:ext cx="192828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2F2E35-66ED-48B5-B8B1-B9336E5F2E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57091" y="5804647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1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C35-DCF5-469A-9FB9-1D0465A1E01B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E35-66ED-48B5-B8B1-B9336E5F2E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7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7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C35-DCF5-469A-9FB9-1D0465A1E01B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E35-66ED-48B5-B8B1-B9336E5F2E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84475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C35-DCF5-469A-9FB9-1D0465A1E01B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E35-66ED-48B5-B8B1-B9336E5F2E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0" y="4497070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C35-DCF5-469A-9FB9-1D0465A1E01B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E35-66ED-48B5-B8B1-B9336E5F2E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C35-DCF5-469A-9FB9-1D0465A1E01B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E35-66ED-48B5-B8B1-B9336E5F2E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367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367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C35-DCF5-469A-9FB9-1D0465A1E01B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E35-66ED-48B5-B8B1-B9336E5F2E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514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67" y="2770095"/>
            <a:ext cx="10217152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20FC35-DCF5-469A-9FB9-1D0465A1E01B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948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2F2E35-66ED-48B5-B8B1-B9336E5F2E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gridinstitute.org/communiti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5.png"/><Relationship Id="rId10" Type="http://schemas.microsoft.com/office/2007/relationships/diagramDrawing" Target="../diagrams/drawing6.xml"/><Relationship Id="rId4" Type="http://schemas.openxmlformats.org/officeDocument/2006/relationships/hyperlink" Target="http://www.microgridinstitute.org/communities" TargetMode="External"/><Relationship Id="rId9" Type="http://schemas.openxmlformats.org/officeDocument/2006/relationships/diagramColors" Target="../diagrams/colors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5.png"/><Relationship Id="rId10" Type="http://schemas.microsoft.com/office/2007/relationships/diagramDrawing" Target="../diagrams/drawing7.xml"/><Relationship Id="rId4" Type="http://schemas.openxmlformats.org/officeDocument/2006/relationships/hyperlink" Target="http://www.microgridinstitute.org/communities" TargetMode="External"/><Relationship Id="rId9" Type="http://schemas.openxmlformats.org/officeDocument/2006/relationships/diagramColors" Target="../diagrams/colors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5.png"/><Relationship Id="rId10" Type="http://schemas.microsoft.com/office/2007/relationships/diagramDrawing" Target="../diagrams/drawing8.xml"/><Relationship Id="rId4" Type="http://schemas.openxmlformats.org/officeDocument/2006/relationships/hyperlink" Target="http://www.microgridinstitute.org/communities" TargetMode="External"/><Relationship Id="rId9" Type="http://schemas.openxmlformats.org/officeDocument/2006/relationships/diagramColors" Target="../diagrams/colors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hyperlink" Target="http://www.microgridinstitute.org/communities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://www.microgridinstitute.org/communities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gridinstitute.org/communitie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gridinstitute.org/communitie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tburr@microgridinstitute.org" TargetMode="External"/><Relationship Id="rId2" Type="http://schemas.openxmlformats.org/officeDocument/2006/relationships/hyperlink" Target="http://www.microgridinstitut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microgridinstitute.org/communiti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microgridinstitute.org/communiti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microgridinstitute.org/communities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microgridinstitute.org/communities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hyperlink" Target="http://www.microgridinstitute.org/communities" TargetMode="Externa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hyperlink" Target="http://www.microgridinstitute.org/communities" TargetMode="External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5.png"/><Relationship Id="rId10" Type="http://schemas.microsoft.com/office/2007/relationships/diagramDrawing" Target="../diagrams/drawing4.xml"/><Relationship Id="rId4" Type="http://schemas.openxmlformats.org/officeDocument/2006/relationships/hyperlink" Target="http://www.microgridinstitute.org/communities" TargetMode="External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5.png"/><Relationship Id="rId10" Type="http://schemas.microsoft.com/office/2007/relationships/diagramDrawing" Target="../diagrams/drawing5.xml"/><Relationship Id="rId4" Type="http://schemas.openxmlformats.org/officeDocument/2006/relationships/hyperlink" Target="http://www.microgridinstitute.org/communities" TargetMode="External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778" y="571234"/>
            <a:ext cx="11069450" cy="1312274"/>
          </a:xfrm>
          <a:effectLst>
            <a:outerShdw blurRad="203200" dist="38100" dir="2700000" algn="tl" rotWithShape="0">
              <a:schemeClr val="bg1">
                <a:alpha val="78000"/>
              </a:scheme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>
              <a:lnSpc>
                <a:spcPct val="120000"/>
              </a:lnSpc>
            </a:pPr>
            <a:r>
              <a:rPr lang="en-US" sz="4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Solar Microgrids </a:t>
            </a:r>
            <a:br>
              <a:rPr lang="en-US" sz="4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Local Resilience</a:t>
            </a:r>
            <a:endParaRPr lang="en-US" sz="4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8" y="4503710"/>
            <a:ext cx="5503936" cy="12328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9778" y="2274889"/>
            <a:ext cx="10446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Achieving community goals with solar energy, </a:t>
            </a:r>
            <a:br>
              <a:rPr lang="en-US" sz="240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microgrid technologies, and strategic planning and development.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2" y="4503710"/>
            <a:ext cx="4364301" cy="1227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399" y="5731170"/>
            <a:ext cx="272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Michael Burr, </a:t>
            </a:r>
            <a:r>
              <a:rPr lang="en-US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5" y="2826161"/>
            <a:ext cx="5867400" cy="3422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105" y="1282647"/>
            <a:ext cx="4317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/>
                </a:solidFill>
              </a:rPr>
              <a:t>Community microgrids solve many challenges of integrating solar energy.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3247" y="176732"/>
            <a:ext cx="8596668" cy="762730"/>
          </a:xfrm>
        </p:spPr>
        <p:txBody>
          <a:bodyPr anchor="t">
            <a:noAutofit/>
          </a:bodyPr>
          <a:lstStyle/>
          <a:p>
            <a:pPr algn="l"/>
            <a:r>
              <a:rPr lang="en-US" sz="2400" b="1" dirty="0" smtClean="0"/>
              <a:t>Solar Energy + Microgrids</a:t>
            </a:r>
            <a:endParaRPr lang="en-US" sz="2400" b="1" dirty="0"/>
          </a:p>
        </p:txBody>
      </p:sp>
      <p:pic>
        <p:nvPicPr>
          <p:cNvPr id="15" name="Picture 1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636" y="189511"/>
            <a:ext cx="3407010" cy="76313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21976748"/>
              </p:ext>
            </p:extLst>
          </p:nvPr>
        </p:nvGraphicFramePr>
        <p:xfrm>
          <a:off x="4648200" y="1186972"/>
          <a:ext cx="8330192" cy="5553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14416" y="4023360"/>
            <a:ext cx="2788920" cy="1993392"/>
          </a:xfrm>
          <a:prstGeom prst="straightConnector1">
            <a:avLst/>
          </a:prstGeom>
          <a:ln w="152400">
            <a:solidFill>
              <a:schemeClr val="accent2">
                <a:alpha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4133" y="2766007"/>
            <a:ext cx="5100867" cy="1384995"/>
          </a:xfrm>
          <a:prstGeom prst="rect">
            <a:avLst/>
          </a:prstGeom>
          <a:effectLst>
            <a:outerShdw blurRad="381000" dist="63500" dir="8100000" algn="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Resilient community microgrids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represent a </a:t>
            </a:r>
            <a:r>
              <a:rPr lang="en-US" sz="2800" b="1" i="1" dirty="0">
                <a:solidFill>
                  <a:schemeClr val="accent2"/>
                </a:solidFill>
              </a:rPr>
              <a:t>creditworthy customer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accessing low-cost financing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5" y="2826161"/>
            <a:ext cx="5867400" cy="3422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105" y="1282647"/>
            <a:ext cx="4317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/>
                </a:solidFill>
              </a:rPr>
              <a:t>Community microgrids solve many challenges of integrating solar energy.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3247" y="176732"/>
            <a:ext cx="8596668" cy="762730"/>
          </a:xfrm>
        </p:spPr>
        <p:txBody>
          <a:bodyPr anchor="t">
            <a:noAutofit/>
          </a:bodyPr>
          <a:lstStyle/>
          <a:p>
            <a:pPr algn="l"/>
            <a:r>
              <a:rPr lang="en-US" sz="2400" b="1" dirty="0" smtClean="0"/>
              <a:t>Solar Energy + Microgrids</a:t>
            </a:r>
            <a:endParaRPr lang="en-US" sz="2400" b="1" dirty="0"/>
          </a:p>
        </p:txBody>
      </p:sp>
      <p:pic>
        <p:nvPicPr>
          <p:cNvPr id="15" name="Picture 1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636" y="189511"/>
            <a:ext cx="3407010" cy="76313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67528461"/>
              </p:ext>
            </p:extLst>
          </p:nvPr>
        </p:nvGraphicFramePr>
        <p:xfrm>
          <a:off x="4648200" y="1186972"/>
          <a:ext cx="8330192" cy="5553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14416" y="4023360"/>
            <a:ext cx="2788920" cy="1993392"/>
          </a:xfrm>
          <a:prstGeom prst="straightConnector1">
            <a:avLst/>
          </a:prstGeom>
          <a:ln w="152400">
            <a:solidFill>
              <a:schemeClr val="accent2">
                <a:alpha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4133" y="2766007"/>
            <a:ext cx="5100867" cy="1815882"/>
          </a:xfrm>
          <a:prstGeom prst="rect">
            <a:avLst/>
          </a:prstGeom>
          <a:effectLst>
            <a:outerShdw blurRad="381000" dist="63500" dir="8100000" algn="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Resilient community microgrids represent a </a:t>
            </a:r>
            <a:r>
              <a:rPr lang="en-US" sz="2800" b="1" i="1" dirty="0">
                <a:solidFill>
                  <a:schemeClr val="accent2"/>
                </a:solidFill>
              </a:rPr>
              <a:t>creditworthy customer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accessing low-cost financing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-AND-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5" y="2826161"/>
            <a:ext cx="5867400" cy="3422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105" y="1282647"/>
            <a:ext cx="4317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/>
                </a:solidFill>
              </a:rPr>
              <a:t>Community microgrids solve many challenges of integrating solar energy.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3247" y="176732"/>
            <a:ext cx="8596668" cy="762730"/>
          </a:xfrm>
        </p:spPr>
        <p:txBody>
          <a:bodyPr anchor="t">
            <a:noAutofit/>
          </a:bodyPr>
          <a:lstStyle/>
          <a:p>
            <a:pPr algn="l"/>
            <a:r>
              <a:rPr lang="en-US" sz="2400" b="1" dirty="0" smtClean="0"/>
              <a:t>Solar Energy + Microgrids</a:t>
            </a:r>
            <a:endParaRPr lang="en-US" sz="2400" b="1" dirty="0"/>
          </a:p>
        </p:txBody>
      </p:sp>
      <p:pic>
        <p:nvPicPr>
          <p:cNvPr id="15" name="Picture 1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636" y="189511"/>
            <a:ext cx="3407010" cy="76313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27759848"/>
              </p:ext>
            </p:extLst>
          </p:nvPr>
        </p:nvGraphicFramePr>
        <p:xfrm>
          <a:off x="4648200" y="1186972"/>
          <a:ext cx="8330192" cy="5553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14416" y="4023360"/>
            <a:ext cx="2788920" cy="1993392"/>
          </a:xfrm>
          <a:prstGeom prst="straightConnector1">
            <a:avLst/>
          </a:prstGeom>
          <a:ln w="152400">
            <a:solidFill>
              <a:schemeClr val="accent2">
                <a:alpha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4133" y="2766007"/>
            <a:ext cx="5100867" cy="3108543"/>
          </a:xfrm>
          <a:prstGeom prst="rect">
            <a:avLst/>
          </a:prstGeom>
          <a:effectLst>
            <a:outerShdw blurRad="381000" dist="63500" dir="8100000" algn="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Resilient community microgrids represent a </a:t>
            </a:r>
            <a:r>
              <a:rPr lang="en-US" sz="2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creditworthy customer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for accessing low-cost financing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-AND-</a:t>
            </a:r>
          </a:p>
          <a:p>
            <a:r>
              <a:rPr lang="en-US" sz="2800" b="1" i="1" dirty="0">
                <a:solidFill>
                  <a:schemeClr val="accent2"/>
                </a:solidFill>
              </a:rPr>
              <a:t>Phased deployment strategies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allow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taking advantage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falling PV system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prices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5000"/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79" y="393277"/>
            <a:ext cx="10972800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smtClean="0"/>
              <a:t>A note on </a:t>
            </a:r>
            <a:r>
              <a:rPr lang="en-US" sz="2400" b="1" dirty="0" err="1" smtClean="0"/>
              <a:t>nanogrids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and solar storage systems</a:t>
            </a:r>
            <a:endParaRPr lang="en-US" sz="2400" b="1" dirty="0"/>
          </a:p>
        </p:txBody>
      </p:sp>
      <p:pic>
        <p:nvPicPr>
          <p:cNvPr id="24" name="Picture 2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35" y="713684"/>
            <a:ext cx="3407010" cy="763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3078" y="2040737"/>
            <a:ext cx="50740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2400" b="1" i="1" dirty="0" err="1" smtClean="0">
                <a:solidFill>
                  <a:schemeClr val="accent2"/>
                </a:solidFill>
              </a:rPr>
              <a:t>nanogrid</a:t>
            </a:r>
            <a:r>
              <a:rPr lang="en-US" sz="2400" i="1" dirty="0" smtClean="0">
                <a:solidFill>
                  <a:schemeClr val="accent2"/>
                </a:solidFill>
              </a:rPr>
              <a:t>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is the smallest type of microgrid, typically designed for a single building or asset.</a:t>
            </a:r>
          </a:p>
          <a:p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2400" b="1" i="1" dirty="0" smtClean="0">
                <a:solidFill>
                  <a:schemeClr val="accent2"/>
                </a:solidFill>
              </a:rPr>
              <a:t>solar storage system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is a PV array with connected batteries. If it can operate </a:t>
            </a:r>
            <a:b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in isolation, it’s a type of </a:t>
            </a:r>
            <a:r>
              <a:rPr lang="en-US" sz="2400" i="1" dirty="0" err="1" smtClean="0">
                <a:solidFill>
                  <a:schemeClr val="bg1">
                    <a:lumMod val="50000"/>
                  </a:schemeClr>
                </a:solidFill>
              </a:rPr>
              <a:t>nanogrid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Such systems allow individual customers (businesses, institutions, homeowners, etc.) to capture the benefits of microgrid control technologies and achieve sustainable </a:t>
            </a:r>
            <a:r>
              <a:rPr lang="en-US" sz="2400" b="1" i="1" dirty="0" smtClean="0">
                <a:solidFill>
                  <a:schemeClr val="accent2"/>
                </a:solidFill>
              </a:rPr>
              <a:t>hyper-local resilience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11990" y="2553554"/>
            <a:ext cx="4008436" cy="152608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95" y="2092004"/>
            <a:ext cx="2298197" cy="12070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35" y="1438683"/>
            <a:ext cx="969014" cy="19425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185" y="2820382"/>
            <a:ext cx="850394" cy="8686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88" y="3034693"/>
            <a:ext cx="850394" cy="8686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53" y="2102069"/>
            <a:ext cx="1815116" cy="18001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10" y="3174464"/>
            <a:ext cx="1046020" cy="857092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122317" y="3768302"/>
            <a:ext cx="2050249" cy="1479311"/>
            <a:chOff x="5136935" y="3632916"/>
            <a:chExt cx="2050249" cy="1479311"/>
          </a:xfrm>
        </p:grpSpPr>
        <p:sp>
          <p:nvSpPr>
            <p:cNvPr id="21" name="Oval 20"/>
            <p:cNvSpPr/>
            <p:nvPr/>
          </p:nvSpPr>
          <p:spPr>
            <a:xfrm>
              <a:off x="5136935" y="4366912"/>
              <a:ext cx="2050249" cy="74531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146" y="3632916"/>
              <a:ext cx="1539241" cy="138531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215" y="4493976"/>
              <a:ext cx="691897" cy="52425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9723404" y="2747660"/>
            <a:ext cx="2629730" cy="2654230"/>
            <a:chOff x="9009007" y="3050396"/>
            <a:chExt cx="2629730" cy="2654230"/>
          </a:xfrm>
        </p:grpSpPr>
        <p:sp>
          <p:nvSpPr>
            <p:cNvPr id="28" name="Oval 27"/>
            <p:cNvSpPr/>
            <p:nvPr/>
          </p:nvSpPr>
          <p:spPr>
            <a:xfrm>
              <a:off x="9026483" y="4534194"/>
              <a:ext cx="2612254" cy="117043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007" y="4256070"/>
              <a:ext cx="2136251" cy="106928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3555" y="3050396"/>
              <a:ext cx="1179578" cy="230429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7400" y="4953927"/>
              <a:ext cx="960991" cy="728152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7817316" y="4833113"/>
            <a:ext cx="2449359" cy="1499362"/>
            <a:chOff x="6775704" y="4816939"/>
            <a:chExt cx="2449359" cy="1499362"/>
          </a:xfrm>
        </p:grpSpPr>
        <p:sp>
          <p:nvSpPr>
            <p:cNvPr id="33" name="Oval 32"/>
            <p:cNvSpPr/>
            <p:nvPr/>
          </p:nvSpPr>
          <p:spPr>
            <a:xfrm>
              <a:off x="6775704" y="5409815"/>
              <a:ext cx="2449359" cy="9064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255" y="4816939"/>
              <a:ext cx="2019635" cy="143305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828" y="5533464"/>
              <a:ext cx="691897" cy="524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9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5000"/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79" y="393277"/>
            <a:ext cx="10972800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smtClean="0"/>
              <a:t>What is the </a:t>
            </a:r>
            <a:br>
              <a:rPr lang="en-US" sz="2400" b="1" dirty="0" smtClean="0"/>
            </a:br>
            <a:r>
              <a:rPr lang="en-US" sz="2400" b="1" dirty="0" smtClean="0"/>
              <a:t>Resilient Communities Initiative?</a:t>
            </a:r>
            <a:endParaRPr lang="en-US" sz="2400" b="1" dirty="0"/>
          </a:p>
        </p:txBody>
      </p:sp>
      <p:pic>
        <p:nvPicPr>
          <p:cNvPr id="24" name="Picture 2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35" y="713684"/>
            <a:ext cx="3407010" cy="763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3079" y="2040737"/>
            <a:ext cx="482133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</a:rPr>
              <a:t>Mission Statement: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Microgrid Institute formed the </a:t>
            </a:r>
            <a:r>
              <a:rPr lang="en-US" sz="2400" b="1" i="1" dirty="0" smtClean="0">
                <a:solidFill>
                  <a:schemeClr val="accent2"/>
                </a:solidFill>
              </a:rPr>
              <a:t>Resilient Communities Initiative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to help communities plan, develop, and implement their resilience strategies.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We assist communities as they strive to improve resilience for vital services, optimize local energy resources, increase energy efficiency, and reduce their environmental footprint. 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71806" y="1673915"/>
            <a:ext cx="3230036" cy="4830230"/>
            <a:chOff x="6508402" y="2477033"/>
            <a:chExt cx="2481284" cy="425432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54"/>
            <a:stretch/>
          </p:blipFill>
          <p:spPr>
            <a:xfrm>
              <a:off x="6508402" y="2477033"/>
              <a:ext cx="1013763" cy="34503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68"/>
            <a:stretch/>
          </p:blipFill>
          <p:spPr>
            <a:xfrm>
              <a:off x="7668868" y="2477034"/>
              <a:ext cx="1320818" cy="31944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04" r="40614"/>
            <a:stretch/>
          </p:blipFill>
          <p:spPr>
            <a:xfrm>
              <a:off x="7204190" y="2801983"/>
              <a:ext cx="1121228" cy="392937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130890" y="2507628"/>
            <a:ext cx="47570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workshops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services</a:t>
            </a:r>
          </a:p>
          <a:p>
            <a:pPr algn="ctr"/>
            <a:r>
              <a:rPr lang="en-US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insight</a:t>
            </a:r>
            <a:br>
              <a:rPr lang="en-US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tools</a:t>
            </a:r>
          </a:p>
          <a:p>
            <a:pPr algn="ctr"/>
            <a:r>
              <a:rPr lang="en-US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7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155" y="398386"/>
            <a:ext cx="10680135" cy="762730"/>
          </a:xfrm>
        </p:spPr>
        <p:txBody>
          <a:bodyPr anchor="t">
            <a:noAutofit/>
          </a:bodyPr>
          <a:lstStyle/>
          <a:p>
            <a:pPr algn="l"/>
            <a:r>
              <a:rPr lang="en-US" sz="2400" b="1" dirty="0" smtClean="0">
                <a:solidFill>
                  <a:srgbClr val="FFFFFF"/>
                </a:solidFill>
              </a:rPr>
              <a:t>Programs and services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808959"/>
              </p:ext>
            </p:extLst>
          </p:nvPr>
        </p:nvGraphicFramePr>
        <p:xfrm>
          <a:off x="2209800" y="2294706"/>
          <a:ext cx="7476930" cy="3518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310"/>
                <a:gridCol w="2492310"/>
                <a:gridCol w="2492310"/>
              </a:tblGrid>
              <a:tr h="798739">
                <a:tc>
                  <a:txBody>
                    <a:bodyPr/>
                    <a:lstStyle/>
                    <a:p>
                      <a:r>
                        <a:rPr lang="en-US" dirty="0" smtClean="0"/>
                        <a:t>Resilient Communities Workshop Series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 </a:t>
                      </a:r>
                      <a:r>
                        <a:rPr lang="en-US" baseline="0" dirty="0" smtClean="0"/>
                        <a:t>Resource Center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Advisory Services and Support</a:t>
                      </a:r>
                      <a:endParaRPr lang="en-US" dirty="0"/>
                    </a:p>
                  </a:txBody>
                  <a:tcPr/>
                </a:tc>
              </a:tr>
              <a:tr h="180512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Learn how to plan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and implement comprehensive community resilience strategies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Access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data and objective analysis about community resilience strategies, programs, projects, technical options, and financing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Obtain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help evaluating options, developing strategies, financing projects, and deploying solutions</a:t>
                      </a:r>
                    </a:p>
                  </a:txBody>
                  <a:tcPr/>
                </a:tc>
              </a:tr>
              <a:tr h="7987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Local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workshops and online webinars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Online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</a:t>
                      </a:r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eports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data, and tools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Strategic consulting and project management services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 rot="16200000">
            <a:off x="1165850" y="3749514"/>
            <a:ext cx="16346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Benefits for </a:t>
            </a:r>
            <a:br>
              <a:rPr lang="en-US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leaders</a:t>
            </a:r>
            <a:endParaRPr lang="en-US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1517984" y="5196179"/>
            <a:ext cx="95212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Resources</a:t>
            </a:r>
            <a:endParaRPr lang="en-US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" name="Picture 19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43" y="383032"/>
            <a:ext cx="3407010" cy="7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660724"/>
              </p:ext>
            </p:extLst>
          </p:nvPr>
        </p:nvGraphicFramePr>
        <p:xfrm>
          <a:off x="816504" y="2240032"/>
          <a:ext cx="10440981" cy="378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732"/>
                <a:gridCol w="2063873"/>
                <a:gridCol w="1991708"/>
                <a:gridCol w="2121603"/>
                <a:gridCol w="2237065"/>
              </a:tblGrid>
              <a:tr h="790113">
                <a:tc>
                  <a:txBody>
                    <a:bodyPr/>
                    <a:lstStyle/>
                    <a:p>
                      <a:r>
                        <a:rPr lang="en-US" dirty="0" smtClean="0"/>
                        <a:t>Resilience</a:t>
                      </a:r>
                      <a:r>
                        <a:rPr lang="en-US" baseline="0" dirty="0" smtClean="0"/>
                        <a:t> Strategies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Microgrid</a:t>
                      </a:r>
                      <a:r>
                        <a:rPr lang="en-US" baseline="0" dirty="0" smtClean="0"/>
                        <a:t> Solutions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 Approaches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Feasibility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Pitfalls and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Lessons Learned</a:t>
                      </a:r>
                      <a:endParaRPr lang="en-US" dirty="0"/>
                    </a:p>
                  </a:txBody>
                  <a:tcPr/>
                </a:tc>
              </a:tr>
              <a:tr h="1805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What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do resilient communities do differently? What strategic approaches are most successful?</a:t>
                      </a:r>
                      <a:endParaRPr 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How do microgrids work? What are their limitations? What roles do they play in resilience strategies?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How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do resilience projects get built? Who leads the effort and how? Who provides financing?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Which options are best for our community? What factors will determine success?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What mistakes can we avoid? What approaches have succeeded?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What examples are most instructive?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7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Establishing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 strategic vision to achieve multiple community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Setting project scope,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priorities,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b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and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benchmarks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Project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initiation, planning, and execution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Research,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lanning,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and feasibility analysis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Integrating lessons and examples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into strategic plans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5360" y="203200"/>
            <a:ext cx="54472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f</a:t>
            </a:r>
            <a:r>
              <a:rPr lang="en-US" i="1" dirty="0" smtClean="0">
                <a:solidFill>
                  <a:schemeClr val="bg1"/>
                </a:solidFill>
              </a:rPr>
              <a:t>rom </a:t>
            </a:r>
            <a:r>
              <a:rPr lang="en-US" sz="2400" b="1" dirty="0" smtClean="0">
                <a:solidFill>
                  <a:schemeClr val="bg1"/>
                </a:solidFill>
              </a:rPr>
              <a:t>Resilient Communities Workshop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Questions and Action Steps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124002" y="3756222"/>
            <a:ext cx="9472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Questions</a:t>
            </a:r>
            <a:endParaRPr lang="en-US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225261" y="5285834"/>
            <a:ext cx="77359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Actions</a:t>
            </a:r>
            <a:endParaRPr lang="en-US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93" y="515513"/>
            <a:ext cx="3407010" cy="7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804" y="380275"/>
            <a:ext cx="5556552" cy="13208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Can we help </a:t>
            </a:r>
            <a:br>
              <a:rPr lang="en-US" sz="4800" dirty="0" smtClean="0"/>
            </a:br>
            <a:r>
              <a:rPr lang="en-US" sz="4800" dirty="0" smtClean="0"/>
              <a:t>your community? Yes!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499359" y="2579740"/>
            <a:ext cx="6441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Contact Us</a:t>
            </a:r>
            <a:endParaRPr lang="en-US" u="sng" dirty="0" smtClean="0">
              <a:hlinkClick r:id="rId2"/>
            </a:endParaRPr>
          </a:p>
          <a:p>
            <a:pPr algn="ctr"/>
            <a:r>
              <a:rPr lang="en-US" i="1" dirty="0" smtClean="0">
                <a:hlinkClick r:id="rId2"/>
              </a:rPr>
              <a:t>www.microgridinstitute.org</a:t>
            </a:r>
            <a:endParaRPr lang="en-US" i="1" dirty="0" smtClean="0"/>
          </a:p>
          <a:p>
            <a:pPr algn="ctr"/>
            <a:r>
              <a:rPr lang="en-US" i="1" dirty="0" smtClean="0"/>
              <a:t>Michael </a:t>
            </a:r>
            <a:r>
              <a:rPr lang="en-US" i="1" dirty="0"/>
              <a:t>Burr, Director</a:t>
            </a:r>
            <a:br>
              <a:rPr lang="en-US" i="1" dirty="0"/>
            </a:br>
            <a:r>
              <a:rPr lang="en-US" i="1" dirty="0"/>
              <a:t>+1.320.632.5342</a:t>
            </a:r>
            <a:br>
              <a:rPr lang="en-US" i="1" dirty="0"/>
            </a:br>
            <a:r>
              <a:rPr lang="en-US" i="1" dirty="0">
                <a:hlinkClick r:id="rId3"/>
              </a:rPr>
              <a:t>mtburr@microgridinstitute.org</a:t>
            </a:r>
            <a:endParaRPr lang="en-US" i="1" dirty="0"/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80" y="4329468"/>
            <a:ext cx="6220797" cy="13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is Microgrid Institute?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650284"/>
            <a:ext cx="6904381" cy="33724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/>
              <a:t>Microgrid </a:t>
            </a:r>
            <a:r>
              <a:rPr lang="en-US" i="1" dirty="0"/>
              <a:t>Institute is a collaborative organization that focuses on key </a:t>
            </a:r>
            <a:r>
              <a:rPr lang="en-US" i="1" dirty="0" smtClean="0"/>
              <a:t>factors affecting </a:t>
            </a:r>
            <a:r>
              <a:rPr lang="en-US" i="1" dirty="0"/>
              <a:t>microgrids and distributed </a:t>
            </a:r>
            <a:r>
              <a:rPr lang="en-US" i="1" dirty="0" smtClean="0"/>
              <a:t>energy. </a:t>
            </a:r>
          </a:p>
          <a:p>
            <a:pPr marL="0" indent="0">
              <a:buNone/>
            </a:pPr>
            <a:r>
              <a:rPr lang="en-US" i="1" dirty="0" smtClean="0"/>
              <a:t>Our </a:t>
            </a:r>
            <a:r>
              <a:rPr lang="en-US" i="1" dirty="0"/>
              <a:t>efforts address </a:t>
            </a:r>
            <a:r>
              <a:rPr lang="en-US" i="1" dirty="0" smtClean="0"/>
              <a:t>markets, regulation, financing,</a:t>
            </a:r>
            <a:br>
              <a:rPr lang="en-US" i="1" dirty="0" smtClean="0"/>
            </a:br>
            <a:r>
              <a:rPr lang="en-US" i="1" dirty="0" smtClean="0"/>
              <a:t>and </a:t>
            </a:r>
            <a:r>
              <a:rPr lang="en-US" i="1" dirty="0"/>
              <a:t>project </a:t>
            </a:r>
            <a:r>
              <a:rPr lang="en-US" i="1" dirty="0" smtClean="0"/>
              <a:t>feasibility and development.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Multidisciplinary collaboration with industry leaders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Independent, objective thought leadership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Studies, events, project management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72" y="2650284"/>
            <a:ext cx="3815971" cy="1060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1714" y="3703441"/>
            <a:ext cx="43873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accent2"/>
                </a:solidFill>
              </a:rPr>
              <a:t>Charting pathways for resilience and sustainability.</a:t>
            </a:r>
            <a:endParaRPr lang="en-US" sz="16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7334" y="1615670"/>
            <a:ext cx="37023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A microgrid is a small energy system capable of balancing captive supply and demand resources to maintain stable service within a defined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boundary.</a:t>
            </a:r>
          </a:p>
          <a:p>
            <a:endParaRPr lang="en-US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sz="2400" i="1" u="sng" dirty="0" smtClean="0">
                <a:solidFill>
                  <a:schemeClr val="accent1">
                    <a:lumMod val="50000"/>
                  </a:schemeClr>
                </a:solidFill>
              </a:rPr>
              <a:t>community microgrid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provides resilient and stable energy supplies for vital community facilities </a:t>
            </a:r>
            <a:b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and assets.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15917"/>
            <a:ext cx="8596668" cy="762730"/>
          </a:xfrm>
        </p:spPr>
        <p:txBody>
          <a:bodyPr anchor="t">
            <a:noAutofit/>
          </a:bodyPr>
          <a:lstStyle/>
          <a:p>
            <a:pPr algn="l"/>
            <a:r>
              <a:rPr lang="en-US" sz="2400" b="1" dirty="0" smtClean="0"/>
              <a:t>What is a microgrid</a:t>
            </a:r>
            <a:r>
              <a:rPr lang="en-US" sz="2400" b="1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21" y="1848392"/>
            <a:ext cx="7363983" cy="4291593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93" y="515513"/>
            <a:ext cx="3407010" cy="7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8883" y="2060859"/>
            <a:ext cx="7053969" cy="3213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7681" y="2060859"/>
            <a:ext cx="57581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/>
                </a:solidFill>
              </a:rPr>
              <a:t>Microgrid systems help communities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 to achieve local resilience for vital services and interdependent community assets: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Lighting, street lights, traffic lights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Pumping, refrigeration, HVAC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City water and wastewater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Cell towers, telecom, Internet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Gas stations, grocery stores, pharmacies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7334" y="515917"/>
            <a:ext cx="8596668" cy="762730"/>
          </a:xfrm>
        </p:spPr>
        <p:txBody>
          <a:bodyPr anchor="t">
            <a:noAutofit/>
          </a:bodyPr>
          <a:lstStyle/>
          <a:p>
            <a:pPr algn="l"/>
            <a:r>
              <a:rPr lang="en-US" sz="2400" b="1" dirty="0" smtClean="0"/>
              <a:t>Microgrids Empower Resilient Communities</a:t>
            </a:r>
            <a:endParaRPr lang="en-US" sz="2400" b="1" dirty="0"/>
          </a:p>
        </p:txBody>
      </p:sp>
      <p:pic>
        <p:nvPicPr>
          <p:cNvPr id="15" name="Picture 1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93" y="515513"/>
            <a:ext cx="3407010" cy="7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7681" y="2046429"/>
            <a:ext cx="57581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/>
                </a:solidFill>
              </a:rPr>
              <a:t>Microgrid energy management systems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help local communities to capture local energy resources – such as solar, wind, and biomass – at higher levels. This yields many community benefits:</a:t>
            </a:r>
          </a:p>
          <a:p>
            <a:endParaRPr lang="en-US" sz="800" dirty="0"/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Keeping energy dollars local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Reducing dependence on energy that must be transported over long distances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Shrinking total environmental footprint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Conserving energy and reducing costs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7334" y="515917"/>
            <a:ext cx="8596668" cy="762730"/>
          </a:xfrm>
        </p:spPr>
        <p:txBody>
          <a:bodyPr anchor="t">
            <a:noAutofit/>
          </a:bodyPr>
          <a:lstStyle/>
          <a:p>
            <a:pPr algn="l"/>
            <a:r>
              <a:rPr lang="en-US" sz="2400" b="1" dirty="0" smtClean="0"/>
              <a:t>Local Energy = Local Benefits</a:t>
            </a:r>
            <a:endParaRPr lang="en-US" sz="2400" b="1" dirty="0"/>
          </a:p>
        </p:txBody>
      </p:sp>
      <p:pic>
        <p:nvPicPr>
          <p:cNvPr id="15" name="Picture 1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93" y="515513"/>
            <a:ext cx="3407010" cy="76313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478757" y="1724366"/>
            <a:ext cx="6991599" cy="4951487"/>
            <a:chOff x="5426506" y="1693254"/>
            <a:chExt cx="6991599" cy="4951487"/>
          </a:xfrm>
        </p:grpSpPr>
        <p:graphicFrame>
          <p:nvGraphicFramePr>
            <p:cNvPr id="17" name="Diagram 16"/>
            <p:cNvGraphicFramePr/>
            <p:nvPr>
              <p:extLst>
                <p:ext uri="{D42A27DB-BD31-4B8C-83A1-F6EECF244321}">
                  <p14:modId xmlns:p14="http://schemas.microsoft.com/office/powerpoint/2010/main" val="1410259780"/>
                </p:ext>
              </p:extLst>
            </p:nvPr>
          </p:nvGraphicFramePr>
          <p:xfrm>
            <a:off x="5426506" y="1693254"/>
            <a:ext cx="6991599" cy="49514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554209" y="2347454"/>
              <a:ext cx="4743607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bg1">
                      <a:lumMod val="50000"/>
                      <a:alpha val="54000"/>
                    </a:schemeClr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community</a:t>
              </a:r>
              <a:br>
                <a:rPr lang="en-US" sz="72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bg1">
                      <a:lumMod val="50000"/>
                      <a:alpha val="54000"/>
                    </a:schemeClr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</a:br>
              <a:r>
                <a:rPr lang="en-US" sz="72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bg1">
                      <a:lumMod val="50000"/>
                      <a:alpha val="54000"/>
                    </a:schemeClr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/>
              </a:r>
              <a:br>
                <a:rPr lang="en-US" sz="72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bg1">
                      <a:lumMod val="50000"/>
                      <a:alpha val="54000"/>
                    </a:schemeClr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</a:br>
              <a:r>
                <a:rPr lang="en-US" sz="72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bg1">
                      <a:lumMod val="50000"/>
                      <a:alpha val="54000"/>
                    </a:schemeClr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resilience</a:t>
              </a:r>
              <a:endParaRPr 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>
                    <a:lumMod val="50000"/>
                    <a:alpha val="54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00118" y="2013946"/>
              <a:ext cx="13040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ntegrating</a:t>
              </a:r>
              <a:b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renewables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32489" y="3822061"/>
              <a:ext cx="9541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peak</a:t>
              </a:r>
              <a:b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shaving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45863" y="3551736"/>
              <a:ext cx="1903085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>
                  <a:ln w="1905"/>
                  <a:solidFill>
                    <a:srgbClr val="E29F1D"/>
                  </a:solidFill>
                  <a:effectLst>
                    <a:outerShdw blurRad="63500" sx="102000" sy="102000" algn="ctr" rotWithShape="0">
                      <a:prstClr val="black">
                        <a:alpha val="97000"/>
                      </a:prstClr>
                    </a:outerShdw>
                  </a:effectLst>
                </a:rPr>
                <a:t>microgrid</a:t>
              </a:r>
              <a:r>
                <a:rPr lang="en-US" sz="2400" dirty="0" smtClean="0">
                  <a:ln w="1905"/>
                  <a:solidFill>
                    <a:srgbClr val="E29F1D"/>
                  </a:solidFill>
                  <a:effectLst>
                    <a:outerShdw blurRad="63500" sx="102000" sy="102000" algn="ctr" rotWithShape="0">
                      <a:prstClr val="black">
                        <a:alpha val="97000"/>
                      </a:prstClr>
                    </a:outerShdw>
                  </a:effectLst>
                </a:rPr>
                <a:t/>
              </a:r>
              <a:br>
                <a:rPr lang="en-US" sz="2400" dirty="0" smtClean="0">
                  <a:ln w="1905"/>
                  <a:solidFill>
                    <a:srgbClr val="E29F1D"/>
                  </a:solidFill>
                  <a:effectLst>
                    <a:outerShdw blurRad="63500" sx="102000" sy="102000" algn="ctr" rotWithShape="0">
                      <a:prstClr val="black">
                        <a:alpha val="97000"/>
                      </a:prstClr>
                    </a:outerShdw>
                  </a:effectLst>
                </a:rPr>
              </a:br>
              <a:r>
                <a:rPr lang="en-US" sz="2400" dirty="0" smtClean="0">
                  <a:ln w="1905"/>
                  <a:solidFill>
                    <a:srgbClr val="E29F1D"/>
                  </a:solidFill>
                  <a:effectLst>
                    <a:outerShdw blurRad="63500" sx="102000" sy="102000" algn="ctr" rotWithShape="0">
                      <a:prstClr val="black">
                        <a:alpha val="97000"/>
                      </a:prstClr>
                    </a:outerShdw>
                  </a:effectLst>
                </a:rPr>
                <a:t>energy</a:t>
              </a:r>
              <a:br>
                <a:rPr lang="en-US" sz="2400" dirty="0" smtClean="0">
                  <a:ln w="1905"/>
                  <a:solidFill>
                    <a:srgbClr val="E29F1D"/>
                  </a:solidFill>
                  <a:effectLst>
                    <a:outerShdw blurRad="63500" sx="102000" sy="102000" algn="ctr" rotWithShape="0">
                      <a:prstClr val="black">
                        <a:alpha val="97000"/>
                      </a:prstClr>
                    </a:outerShdw>
                  </a:effectLst>
                </a:rPr>
              </a:br>
              <a:r>
                <a:rPr lang="en-US" sz="2400" dirty="0" smtClean="0">
                  <a:ln w="1905"/>
                  <a:solidFill>
                    <a:srgbClr val="E29F1D"/>
                  </a:solidFill>
                  <a:effectLst>
                    <a:outerShdw blurRad="63500" sx="102000" sy="102000" algn="ctr" rotWithShape="0">
                      <a:prstClr val="black">
                        <a:alpha val="97000"/>
                      </a:prstClr>
                    </a:outerShdw>
                  </a:effectLst>
                </a:rPr>
                <a:t>management</a:t>
              </a:r>
              <a:endParaRPr lang="en-US" sz="2400" dirty="0">
                <a:ln w="1905"/>
                <a:solidFill>
                  <a:srgbClr val="E29F1D"/>
                </a:solidFill>
                <a:effectLst>
                  <a:outerShdw blurRad="63500" sx="102000" sy="102000" algn="ctr" rotWithShape="0">
                    <a:prstClr val="black">
                      <a:alpha val="97000"/>
                    </a:prst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004871" y="3897493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7F7F7F"/>
                  </a:solidFill>
                </a:rPr>
                <a:t>conservation</a:t>
              </a:r>
              <a:endParaRPr lang="en-US" b="1" dirty="0">
                <a:solidFill>
                  <a:srgbClr val="7F7F7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57551" y="5526609"/>
              <a:ext cx="1492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F7F7F"/>
                  </a:solidFill>
                </a:rPr>
                <a:t>a</a:t>
              </a:r>
              <a:r>
                <a:rPr lang="en-US" b="1" dirty="0" smtClean="0">
                  <a:solidFill>
                    <a:srgbClr val="7F7F7F"/>
                  </a:solidFill>
                </a:rPr>
                <a:t>sset</a:t>
              </a:r>
              <a:br>
                <a:rPr lang="en-US" b="1" dirty="0" smtClean="0">
                  <a:solidFill>
                    <a:srgbClr val="7F7F7F"/>
                  </a:solidFill>
                </a:rPr>
              </a:br>
              <a:r>
                <a:rPr lang="en-US" b="1" dirty="0" smtClean="0">
                  <a:solidFill>
                    <a:srgbClr val="7F7F7F"/>
                  </a:solidFill>
                </a:rPr>
                <a:t>optimization</a:t>
              </a:r>
              <a:endParaRPr lang="en-US" b="1" dirty="0">
                <a:solidFill>
                  <a:srgbClr val="7F7F7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4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5" y="2761651"/>
            <a:ext cx="5713968" cy="3329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105" y="1282647"/>
            <a:ext cx="4317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/>
                </a:solidFill>
              </a:rPr>
              <a:t>Community microgrids solve many challenges of integrating solar energy.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3247" y="176732"/>
            <a:ext cx="8596668" cy="762730"/>
          </a:xfrm>
        </p:spPr>
        <p:txBody>
          <a:bodyPr anchor="t">
            <a:noAutofit/>
          </a:bodyPr>
          <a:lstStyle/>
          <a:p>
            <a:pPr algn="l"/>
            <a:r>
              <a:rPr lang="en-US" sz="2400" b="1" dirty="0" smtClean="0"/>
              <a:t>Solar Energy + Microgrids</a:t>
            </a:r>
            <a:endParaRPr lang="en-US" sz="2400" b="1" dirty="0"/>
          </a:p>
        </p:txBody>
      </p:sp>
      <p:pic>
        <p:nvPicPr>
          <p:cNvPr id="15" name="Picture 1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636" y="189511"/>
            <a:ext cx="3407010" cy="76313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76727646"/>
              </p:ext>
            </p:extLst>
          </p:nvPr>
        </p:nvGraphicFramePr>
        <p:xfrm>
          <a:off x="4648200" y="1186972"/>
          <a:ext cx="8330192" cy="5553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706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5" y="2826161"/>
            <a:ext cx="5867400" cy="3422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105" y="1282647"/>
            <a:ext cx="4317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/>
                </a:solidFill>
              </a:rPr>
              <a:t>Community microgrids solve many challenges of integrating solar energy.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3247" y="176732"/>
            <a:ext cx="8596668" cy="762730"/>
          </a:xfrm>
        </p:spPr>
        <p:txBody>
          <a:bodyPr anchor="t">
            <a:noAutofit/>
          </a:bodyPr>
          <a:lstStyle/>
          <a:p>
            <a:pPr algn="l"/>
            <a:r>
              <a:rPr lang="en-US" sz="2400" b="1" dirty="0" smtClean="0"/>
              <a:t>Solar Energy + Microgrids</a:t>
            </a:r>
            <a:endParaRPr lang="en-US" sz="2400" b="1" dirty="0"/>
          </a:p>
        </p:txBody>
      </p:sp>
      <p:pic>
        <p:nvPicPr>
          <p:cNvPr id="15" name="Picture 1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636" y="189511"/>
            <a:ext cx="3407010" cy="76313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03158340"/>
              </p:ext>
            </p:extLst>
          </p:nvPr>
        </p:nvGraphicFramePr>
        <p:xfrm>
          <a:off x="4648200" y="1186972"/>
          <a:ext cx="8330192" cy="5553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5550408" y="1970316"/>
            <a:ext cx="2646535" cy="2254212"/>
          </a:xfrm>
          <a:prstGeom prst="straightConnector1">
            <a:avLst/>
          </a:prstGeom>
          <a:ln w="152400">
            <a:solidFill>
              <a:schemeClr val="accent2">
                <a:alpha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4133" y="2766007"/>
            <a:ext cx="5100867" cy="1384995"/>
          </a:xfrm>
          <a:prstGeom prst="rect">
            <a:avLst/>
          </a:prstGeom>
          <a:effectLst>
            <a:outerShdw blurRad="381000" dist="63500" dir="8100000" algn="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Load-shifting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efficiency, and conservation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technologies to </a:t>
            </a:r>
            <a:b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b="1" i="1" dirty="0" smtClean="0">
                <a:solidFill>
                  <a:schemeClr val="accent2"/>
                </a:solidFill>
              </a:rPr>
              <a:t>optimize </a:t>
            </a:r>
            <a:r>
              <a:rPr lang="en-US" sz="2800" b="1" i="1" dirty="0">
                <a:solidFill>
                  <a:schemeClr val="accent2"/>
                </a:solidFill>
              </a:rPr>
              <a:t>use of solar generation 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5" y="2826161"/>
            <a:ext cx="5867400" cy="3422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105" y="1282647"/>
            <a:ext cx="4317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/>
                </a:solidFill>
              </a:rPr>
              <a:t>Community microgrids solve many challenges of integrating solar energy.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3247" y="176732"/>
            <a:ext cx="8596668" cy="762730"/>
          </a:xfrm>
        </p:spPr>
        <p:txBody>
          <a:bodyPr anchor="t">
            <a:noAutofit/>
          </a:bodyPr>
          <a:lstStyle/>
          <a:p>
            <a:pPr algn="l"/>
            <a:r>
              <a:rPr lang="en-US" sz="2400" b="1" dirty="0" smtClean="0"/>
              <a:t>Solar Energy + Microgrids</a:t>
            </a:r>
            <a:endParaRPr lang="en-US" sz="2400" b="1" dirty="0"/>
          </a:p>
        </p:txBody>
      </p:sp>
      <p:pic>
        <p:nvPicPr>
          <p:cNvPr id="15" name="Picture 1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636" y="189511"/>
            <a:ext cx="3407010" cy="76313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98077008"/>
              </p:ext>
            </p:extLst>
          </p:nvPr>
        </p:nvGraphicFramePr>
        <p:xfrm>
          <a:off x="4648200" y="1186972"/>
          <a:ext cx="8330192" cy="5553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5550408" y="3822192"/>
            <a:ext cx="905256" cy="338328"/>
          </a:xfrm>
          <a:prstGeom prst="straightConnector1">
            <a:avLst/>
          </a:prstGeom>
          <a:ln w="152400">
            <a:solidFill>
              <a:schemeClr val="accent2">
                <a:alpha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4133" y="2766007"/>
            <a:ext cx="5100867" cy="1815882"/>
          </a:xfrm>
          <a:prstGeom prst="rect">
            <a:avLst/>
          </a:prstGeom>
          <a:effectLst>
            <a:outerShdw blurRad="381000" dist="63500" dir="8100000" algn="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Microgrid control systems manage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supply and demand </a:t>
            </a:r>
            <a:b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real time to </a:t>
            </a:r>
            <a:r>
              <a:rPr lang="en-US" sz="2800" b="1" i="1" dirty="0">
                <a:solidFill>
                  <a:schemeClr val="accent2"/>
                </a:solidFill>
              </a:rPr>
              <a:t>maintain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b="1" i="1" dirty="0" smtClean="0">
                <a:solidFill>
                  <a:schemeClr val="accent2"/>
                </a:solidFill>
              </a:rPr>
              <a:t>balanced and stable operation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5" y="2826161"/>
            <a:ext cx="5867400" cy="3422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105" y="1282647"/>
            <a:ext cx="4317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/>
                </a:solidFill>
              </a:rPr>
              <a:t>Community microgrids solve many challenges of integrating solar energy.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3247" y="176732"/>
            <a:ext cx="8596668" cy="762730"/>
          </a:xfrm>
        </p:spPr>
        <p:txBody>
          <a:bodyPr anchor="t">
            <a:noAutofit/>
          </a:bodyPr>
          <a:lstStyle/>
          <a:p>
            <a:pPr algn="l"/>
            <a:r>
              <a:rPr lang="en-US" sz="2400" b="1" dirty="0" smtClean="0"/>
              <a:t>Solar Energy + Microgrids</a:t>
            </a:r>
            <a:endParaRPr lang="en-US" sz="2400" b="1" dirty="0"/>
          </a:p>
        </p:txBody>
      </p:sp>
      <p:pic>
        <p:nvPicPr>
          <p:cNvPr id="15" name="Picture 1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636" y="189511"/>
            <a:ext cx="3407010" cy="76313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03461340"/>
              </p:ext>
            </p:extLst>
          </p:nvPr>
        </p:nvGraphicFramePr>
        <p:xfrm>
          <a:off x="4648200" y="1186972"/>
          <a:ext cx="8330192" cy="5553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4133" y="2766007"/>
            <a:ext cx="5100867" cy="1384995"/>
          </a:xfrm>
          <a:prstGeom prst="rect">
            <a:avLst/>
          </a:prstGeom>
          <a:effectLst>
            <a:outerShdw blurRad="381000" dist="63500" dir="8100000" algn="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</a:rPr>
              <a:t>Safe </a:t>
            </a:r>
            <a:r>
              <a:rPr lang="en-US" sz="2800" b="1" i="1" dirty="0">
                <a:solidFill>
                  <a:schemeClr val="accent2"/>
                </a:solidFill>
              </a:rPr>
              <a:t>islanding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industry-standard (IEEE 1547)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interconnection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</a:t>
            </a:r>
          </a:p>
          <a:p>
            <a:r>
              <a:rPr lang="en-US" sz="2800" b="1" i="1" dirty="0">
                <a:solidFill>
                  <a:schemeClr val="accent2"/>
                </a:solidFill>
              </a:rPr>
              <a:t>keep PV operating during </a:t>
            </a:r>
            <a:r>
              <a:rPr lang="en-US" sz="2800" b="1" i="1" dirty="0" smtClean="0">
                <a:solidFill>
                  <a:schemeClr val="accent2"/>
                </a:solidFill>
              </a:rPr>
              <a:t>outages </a:t>
            </a:r>
            <a:endParaRPr lang="en-US" sz="2800" dirty="0">
              <a:solidFill>
                <a:schemeClr val="accent2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5715000" y="3458505"/>
            <a:ext cx="4572000" cy="427697"/>
          </a:xfrm>
          <a:prstGeom prst="straightConnector1">
            <a:avLst/>
          </a:prstGeom>
          <a:ln w="152400">
            <a:solidFill>
              <a:schemeClr val="accent2">
                <a:alpha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8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74A54D9D6764FB2A3052C414ABE2F" ma:contentTypeVersion="1" ma:contentTypeDescription="Create a new document." ma:contentTypeScope="" ma:versionID="5607289cb71b40debd49d7f5ba63c9a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eb741f30fcdd1d6053161891e0904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94C06E-8542-4EC4-8F11-C62113649728}"/>
</file>

<file path=customXml/itemProps2.xml><?xml version="1.0" encoding="utf-8"?>
<ds:datastoreItem xmlns:ds="http://schemas.openxmlformats.org/officeDocument/2006/customXml" ds:itemID="{3B98DDA8-1DAF-4593-8FE3-ED876E9C728E}"/>
</file>

<file path=customXml/itemProps3.xml><?xml version="1.0" encoding="utf-8"?>
<ds:datastoreItem xmlns:ds="http://schemas.openxmlformats.org/officeDocument/2006/customXml" ds:itemID="{40631BA4-5E8B-404C-B1DD-7981B34D3C05}"/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4596</TotalTime>
  <Words>823</Words>
  <Application>Microsoft Office PowerPoint</Application>
  <PresentationFormat>Custom</PresentationFormat>
  <Paragraphs>142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Genesis</vt:lpstr>
      <vt:lpstr>PowerPoint Presentation</vt:lpstr>
      <vt:lpstr>What is Microgrid Institute?</vt:lpstr>
      <vt:lpstr>What is a microgrid?</vt:lpstr>
      <vt:lpstr>Microgrids Empower Resilient Communities</vt:lpstr>
      <vt:lpstr>Local Energy = Local Benefits</vt:lpstr>
      <vt:lpstr>Solar Energy + Microgrids</vt:lpstr>
      <vt:lpstr>Solar Energy + Microgrids</vt:lpstr>
      <vt:lpstr>Solar Energy + Microgrids</vt:lpstr>
      <vt:lpstr>Solar Energy + Microgrids</vt:lpstr>
      <vt:lpstr>Solar Energy + Microgrids</vt:lpstr>
      <vt:lpstr>Solar Energy + Microgrids</vt:lpstr>
      <vt:lpstr>Solar Energy + Microgrids</vt:lpstr>
      <vt:lpstr>A note on nanogrids  and solar storage systems</vt:lpstr>
      <vt:lpstr>What is the  Resilient Communities Initiative?</vt:lpstr>
      <vt:lpstr>Programs and services</vt:lpstr>
      <vt:lpstr>PowerPoint Presentation</vt:lpstr>
      <vt:lpstr>Can we help  your community? Yes!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boulderprairie BURR</dc:creator>
  <cp:lastModifiedBy>sstrauss</cp:lastModifiedBy>
  <cp:revision>433</cp:revision>
  <dcterms:created xsi:type="dcterms:W3CDTF">2014-02-27T04:51:29Z</dcterms:created>
  <dcterms:modified xsi:type="dcterms:W3CDTF">2014-06-02T12:25:18Z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0x010100CBF74A54D9D6764FB2A3052C414ABE2F</vt:lpwstr>
  </property>
</Properties>
</file>